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66" r:id="rId6"/>
    <p:sldId id="268" r:id="rId7"/>
    <p:sldId id="282" r:id="rId8"/>
    <p:sldId id="267" r:id="rId9"/>
    <p:sldId id="273" r:id="rId10"/>
    <p:sldId id="277" r:id="rId11"/>
    <p:sldId id="283" r:id="rId12"/>
    <p:sldId id="278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">
          <p15:clr>
            <a:srgbClr val="A4A3A4"/>
          </p15:clr>
        </p15:guide>
        <p15:guide id="2" orient="horz" pos="828">
          <p15:clr>
            <a:srgbClr val="A4A3A4"/>
          </p15:clr>
        </p15:guide>
        <p15:guide id="3" orient="horz" pos="3848">
          <p15:clr>
            <a:srgbClr val="A4A3A4"/>
          </p15:clr>
        </p15:guide>
        <p15:guide id="4" orient="horz" pos="4154">
          <p15:clr>
            <a:srgbClr val="A4A3A4"/>
          </p15:clr>
        </p15:guide>
        <p15:guide id="5" pos="374">
          <p15:clr>
            <a:srgbClr val="A4A3A4"/>
          </p15:clr>
        </p15:guide>
        <p15:guide id="6" pos="5562">
          <p15:clr>
            <a:srgbClr val="A4A3A4"/>
          </p15:clr>
        </p15:guide>
        <p15:guide id="7" pos="5567">
          <p15:clr>
            <a:srgbClr val="A4A3A4"/>
          </p15:clr>
        </p15:guide>
        <p15:guide id="8" pos="28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1D1"/>
    <a:srgbClr val="DEDFDD"/>
    <a:srgbClr val="0081C9"/>
    <a:srgbClr val="0085CF"/>
    <a:srgbClr val="89BD3D"/>
    <a:srgbClr val="00AEEF"/>
    <a:srgbClr val="0092D2"/>
    <a:srgbClr val="201B69"/>
    <a:srgbClr val="51197D"/>
    <a:srgbClr val="0B57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84" autoAdjust="0"/>
    <p:restoredTop sz="98676" autoAdjust="0"/>
  </p:normalViewPr>
  <p:slideViewPr>
    <p:cSldViewPr snapToGrid="0">
      <p:cViewPr varScale="1">
        <p:scale>
          <a:sx n="111" d="100"/>
          <a:sy n="111" d="100"/>
        </p:scale>
        <p:origin x="1002" y="108"/>
      </p:cViewPr>
      <p:guideLst>
        <p:guide orient="horz" pos="209"/>
        <p:guide orient="horz" pos="828"/>
        <p:guide orient="horz" pos="3848"/>
        <p:guide orient="horz" pos="4154"/>
        <p:guide pos="374"/>
        <p:guide pos="5562"/>
        <p:guide pos="5567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08E76E-8607-754B-88BE-D8FE93954975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A05D5-0637-2E42-B6B3-89C85A219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621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9F1F8-F56A-3046-A30C-6D0C6191D470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D3A2E1-08CC-D64C-82AB-3F55699DF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7306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zbinst_h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8269" y="493324"/>
            <a:ext cx="2760874" cy="675025"/>
          </a:xfrm>
          <a:prstGeom prst="rect">
            <a:avLst/>
          </a:prstGeom>
        </p:spPr>
      </p:pic>
      <p:sp>
        <p:nvSpPr>
          <p:cNvPr id="10" name="Rectangle 8"/>
          <p:cNvSpPr/>
          <p:nvPr userDrawn="1"/>
        </p:nvSpPr>
        <p:spPr>
          <a:xfrm>
            <a:off x="6198144" y="1933477"/>
            <a:ext cx="2945856" cy="2691704"/>
          </a:xfrm>
          <a:prstGeom prst="rect">
            <a:avLst/>
          </a:prstGeom>
          <a:solidFill>
            <a:srgbClr val="DEDF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-2" y="1927701"/>
            <a:ext cx="7662755" cy="2697480"/>
          </a:xfrm>
          <a:custGeom>
            <a:avLst/>
            <a:gdLst>
              <a:gd name="connsiteX0" fmla="*/ 0 w 7662755"/>
              <a:gd name="connsiteY0" fmla="*/ 0 h 2697480"/>
              <a:gd name="connsiteX1" fmla="*/ 7662755 w 7662755"/>
              <a:gd name="connsiteY1" fmla="*/ 3175 h 2697480"/>
              <a:gd name="connsiteX2" fmla="*/ 6277222 w 7662755"/>
              <a:gd name="connsiteY2" fmla="*/ 2697480 h 2697480"/>
              <a:gd name="connsiteX3" fmla="*/ 0 w 7662755"/>
              <a:gd name="connsiteY3" fmla="*/ 2697480 h 2697480"/>
              <a:gd name="connsiteX4" fmla="*/ 0 w 7662755"/>
              <a:gd name="connsiteY4" fmla="*/ 0 h 2697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62755" h="2697480">
                <a:moveTo>
                  <a:pt x="0" y="0"/>
                </a:moveTo>
                <a:lnTo>
                  <a:pt x="7662755" y="3175"/>
                </a:lnTo>
                <a:lnTo>
                  <a:pt x="6277222" y="2697480"/>
                </a:lnTo>
                <a:lnTo>
                  <a:pt x="0" y="269748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201B6D"/>
              </a:gs>
              <a:gs pos="100000">
                <a:srgbClr val="118CD7"/>
              </a:gs>
              <a:gs pos="55000">
                <a:srgbClr val="0E72B8"/>
              </a:gs>
            </a:gsLst>
            <a:lin ang="126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6367" y="4175838"/>
            <a:ext cx="6237633" cy="751907"/>
          </a:xfrm>
          <a:custGeom>
            <a:avLst/>
            <a:gdLst/>
            <a:ahLst/>
            <a:cxnLst/>
            <a:rect l="l" t="t" r="r" b="b"/>
            <a:pathLst>
              <a:path w="6237633" h="751907">
                <a:moveTo>
                  <a:pt x="391726" y="0"/>
                </a:moveTo>
                <a:lnTo>
                  <a:pt x="6237633" y="0"/>
                </a:lnTo>
                <a:lnTo>
                  <a:pt x="6237633" y="751907"/>
                </a:lnTo>
                <a:lnTo>
                  <a:pt x="0" y="751907"/>
                </a:lnTo>
                <a:lnTo>
                  <a:pt x="0" y="746904"/>
                </a:lnTo>
                <a:close/>
              </a:path>
            </a:pathLst>
          </a:custGeom>
          <a:gradFill flip="none" rotWithShape="1">
            <a:gsLst>
              <a:gs pos="41000">
                <a:schemeClr val="accent2"/>
              </a:gs>
              <a:gs pos="79000">
                <a:srgbClr val="118CD7">
                  <a:alpha val="0"/>
                </a:srgbClr>
              </a:gs>
            </a:gsLst>
            <a:lin ang="21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0368" y="4176564"/>
            <a:ext cx="3885687" cy="73516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0550" y="2143061"/>
            <a:ext cx="5437002" cy="1824991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159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ng_color_bar_green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5636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EED77-FD86-8E4F-B2DE-1BCA452A82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15"/>
          <p:cNvSpPr>
            <a:spLocks noGrp="1"/>
          </p:cNvSpPr>
          <p:nvPr>
            <p:ph sz="quarter" idx="13" hasCustomPrompt="1"/>
          </p:nvPr>
        </p:nvSpPr>
        <p:spPr>
          <a:xfrm>
            <a:off x="667747" y="241414"/>
            <a:ext cx="6056402" cy="723665"/>
          </a:xfrm>
          <a:prstGeom prst="rect">
            <a:avLst/>
          </a:prstGeom>
        </p:spPr>
        <p:txBody>
          <a:bodyPr vert="horz" lIns="0" rIns="0" anchor="b" anchorCtr="0"/>
          <a:lstStyle>
            <a:lvl1pPr marL="0" indent="0">
              <a:buNone/>
              <a:defRPr sz="28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10" name="Content Placeholder 17"/>
          <p:cNvSpPr>
            <a:spLocks noGrp="1"/>
          </p:cNvSpPr>
          <p:nvPr>
            <p:ph sz="quarter" idx="14" hasCustomPrompt="1"/>
          </p:nvPr>
        </p:nvSpPr>
        <p:spPr>
          <a:xfrm>
            <a:off x="844648" y="1969744"/>
            <a:ext cx="2986123" cy="3577401"/>
          </a:xfrm>
          <a:prstGeom prst="rect">
            <a:avLst/>
          </a:prstGeom>
        </p:spPr>
        <p:txBody>
          <a:bodyPr vert="horz"/>
          <a:lstStyle>
            <a:lvl1pPr marL="112713" marR="0" indent="-1127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85CF"/>
              </a:buClr>
              <a:buSzTx/>
              <a:buFont typeface="Arial"/>
              <a:buChar char="•"/>
              <a:tabLst/>
              <a:defRPr sz="1400">
                <a:solidFill>
                  <a:srgbClr val="474747"/>
                </a:solidFill>
                <a:latin typeface="+mn-lt"/>
                <a:cs typeface="Arial"/>
              </a:defRPr>
            </a:lvl1pPr>
          </a:lstStyle>
          <a:p>
            <a:pPr lvl="0"/>
            <a:r>
              <a:rPr lang="en-US" dirty="0" smtClean="0"/>
              <a:t>Leader: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ullamcorper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purus</a:t>
            </a:r>
            <a:r>
              <a:rPr lang="en-US" dirty="0" smtClean="0"/>
              <a:t> a </a:t>
            </a:r>
            <a:r>
              <a:rPr lang="en-US" dirty="0" err="1" smtClean="0"/>
              <a:t>maximus</a:t>
            </a:r>
            <a:r>
              <a:rPr lang="en-US" dirty="0" smtClean="0"/>
              <a:t>. </a:t>
            </a:r>
            <a:r>
              <a:rPr lang="en-US" dirty="0" err="1" smtClean="0"/>
              <a:t>Cras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odio</a:t>
            </a:r>
            <a:r>
              <a:rPr lang="en-US" dirty="0" smtClean="0"/>
              <a:t> </a:t>
            </a:r>
            <a:r>
              <a:rPr lang="en-US" dirty="0" err="1" smtClean="0"/>
              <a:t>efficitur</a:t>
            </a:r>
            <a:r>
              <a:rPr lang="en-US" dirty="0" smtClean="0"/>
              <a:t>, et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leo</a:t>
            </a:r>
            <a:r>
              <a:rPr lang="en-US" dirty="0" smtClean="0"/>
              <a:t> </a:t>
            </a:r>
            <a:r>
              <a:rPr lang="en-US" dirty="0" err="1" smtClean="0"/>
              <a:t>tincidunt</a:t>
            </a:r>
            <a:r>
              <a:rPr lang="en-US" dirty="0" smtClean="0"/>
              <a:t>. </a:t>
            </a:r>
            <a:r>
              <a:rPr lang="en-US" dirty="0" err="1" smtClean="0"/>
              <a:t>Aliquam</a:t>
            </a:r>
            <a:r>
              <a:rPr lang="en-US" dirty="0" smtClean="0"/>
              <a:t> </a:t>
            </a:r>
            <a:r>
              <a:rPr lang="en-US" dirty="0" err="1" smtClean="0"/>
              <a:t>cursus</a:t>
            </a:r>
            <a:r>
              <a:rPr lang="en-US" dirty="0" smtClean="0"/>
              <a:t> </a:t>
            </a:r>
            <a:r>
              <a:rPr lang="en-US" dirty="0" err="1" smtClean="0"/>
              <a:t>libero</a:t>
            </a:r>
            <a:r>
              <a:rPr lang="en-US" dirty="0" smtClean="0"/>
              <a:t> </a:t>
            </a:r>
            <a:r>
              <a:rPr lang="en-US" dirty="0" err="1" smtClean="0"/>
              <a:t>sapien</a:t>
            </a:r>
            <a:r>
              <a:rPr lang="en-US" dirty="0" smtClean="0"/>
              <a:t>,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varius</a:t>
            </a:r>
            <a:r>
              <a:rPr lang="en-US" dirty="0" smtClean="0"/>
              <a:t> vitae. </a:t>
            </a:r>
            <a:r>
              <a:rPr lang="en-US" dirty="0" err="1" smtClean="0"/>
              <a:t>Nullam</a:t>
            </a:r>
            <a:r>
              <a:rPr lang="en-US" dirty="0" smtClean="0"/>
              <a:t> </a:t>
            </a:r>
            <a:r>
              <a:rPr lang="en-US" dirty="0" err="1" smtClean="0"/>
              <a:t>ultricies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id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rhoncus</a:t>
            </a:r>
            <a:r>
              <a:rPr lang="en-US" dirty="0" smtClean="0"/>
              <a:t>. </a:t>
            </a:r>
            <a:r>
              <a:rPr lang="en-US" dirty="0" err="1" smtClean="0"/>
              <a:t>Pellentesque</a:t>
            </a:r>
            <a:r>
              <a:rPr lang="en-US" dirty="0" smtClean="0"/>
              <a:t> et </a:t>
            </a:r>
            <a:r>
              <a:rPr lang="en-US" dirty="0" err="1" smtClean="0"/>
              <a:t>pulvinar</a:t>
            </a:r>
            <a:r>
              <a:rPr lang="en-US" dirty="0" smtClean="0"/>
              <a:t> nisi. </a:t>
            </a:r>
            <a:r>
              <a:rPr lang="en-US" dirty="0" err="1" smtClean="0"/>
              <a:t>Etiam</a:t>
            </a:r>
            <a:r>
              <a:rPr lang="en-US" dirty="0" smtClean="0"/>
              <a:t> </a:t>
            </a:r>
            <a:r>
              <a:rPr lang="en-US" dirty="0" err="1" smtClean="0"/>
              <a:t>tristique</a:t>
            </a:r>
            <a:r>
              <a:rPr lang="en-US" dirty="0" smtClean="0"/>
              <a:t>, </a:t>
            </a:r>
            <a:r>
              <a:rPr lang="en-US" dirty="0" err="1" smtClean="0"/>
              <a:t>arcu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luctus</a:t>
            </a:r>
            <a:r>
              <a:rPr lang="en-US" dirty="0" smtClean="0"/>
              <a:t>, </a:t>
            </a:r>
            <a:r>
              <a:rPr lang="en-US" dirty="0" err="1" smtClean="0"/>
              <a:t>leo</a:t>
            </a:r>
            <a:r>
              <a:rPr lang="en-US" dirty="0" smtClean="0"/>
              <a:t> </a:t>
            </a:r>
            <a:r>
              <a:rPr lang="en-US" dirty="0" err="1" smtClean="0"/>
              <a:t>justo</a:t>
            </a:r>
            <a:r>
              <a:rPr lang="en-US" dirty="0" smtClean="0"/>
              <a:t> </a:t>
            </a:r>
            <a:r>
              <a:rPr lang="en-US" dirty="0" err="1" smtClean="0"/>
              <a:t>ultrices</a:t>
            </a:r>
            <a:r>
              <a:rPr lang="en-US" dirty="0" smtClean="0"/>
              <a:t> </a:t>
            </a:r>
            <a:r>
              <a:rPr lang="en-US" dirty="0" err="1" smtClean="0"/>
              <a:t>nibh</a:t>
            </a:r>
            <a:r>
              <a:rPr lang="en-US" dirty="0" smtClean="0"/>
              <a:t>, </a:t>
            </a:r>
            <a:r>
              <a:rPr lang="en-US" dirty="0" err="1" smtClean="0"/>
              <a:t>hendrerit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</p:txBody>
      </p:sp>
      <p:sp>
        <p:nvSpPr>
          <p:cNvPr id="11" name="Content Placeholder 17"/>
          <p:cNvSpPr>
            <a:spLocks noGrp="1"/>
          </p:cNvSpPr>
          <p:nvPr>
            <p:ph sz="quarter" idx="15" hasCustomPrompt="1"/>
          </p:nvPr>
        </p:nvSpPr>
        <p:spPr>
          <a:xfrm>
            <a:off x="5048221" y="1964700"/>
            <a:ext cx="2986123" cy="3577401"/>
          </a:xfrm>
          <a:prstGeom prst="rect">
            <a:avLst/>
          </a:prstGeom>
        </p:spPr>
        <p:txBody>
          <a:bodyPr vert="horz"/>
          <a:lstStyle>
            <a:lvl1pPr marL="112713" marR="0" indent="-1127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85CF"/>
              </a:buClr>
              <a:buSzTx/>
              <a:buFont typeface="Arial"/>
              <a:buChar char="•"/>
              <a:tabLst/>
              <a:defRPr sz="1400">
                <a:solidFill>
                  <a:srgbClr val="474747"/>
                </a:solidFill>
                <a:latin typeface="+mn-lt"/>
                <a:cs typeface="Arial"/>
              </a:defRPr>
            </a:lvl1pPr>
          </a:lstStyle>
          <a:p>
            <a:pPr lvl="0"/>
            <a:r>
              <a:rPr lang="en-US" dirty="0" smtClean="0"/>
              <a:t>Leader: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ullamcorper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purus</a:t>
            </a:r>
            <a:r>
              <a:rPr lang="en-US" dirty="0" smtClean="0"/>
              <a:t> a </a:t>
            </a:r>
            <a:r>
              <a:rPr lang="en-US" dirty="0" err="1" smtClean="0"/>
              <a:t>maximus</a:t>
            </a:r>
            <a:r>
              <a:rPr lang="en-US" dirty="0" smtClean="0"/>
              <a:t>. </a:t>
            </a:r>
            <a:r>
              <a:rPr lang="en-US" dirty="0" err="1" smtClean="0"/>
              <a:t>Cras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odio</a:t>
            </a:r>
            <a:r>
              <a:rPr lang="en-US" dirty="0" smtClean="0"/>
              <a:t> </a:t>
            </a:r>
            <a:r>
              <a:rPr lang="en-US" dirty="0" err="1" smtClean="0"/>
              <a:t>efficitur</a:t>
            </a:r>
            <a:r>
              <a:rPr lang="en-US" dirty="0" smtClean="0"/>
              <a:t>, et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leo</a:t>
            </a:r>
            <a:r>
              <a:rPr lang="en-US" dirty="0" smtClean="0"/>
              <a:t> </a:t>
            </a:r>
            <a:r>
              <a:rPr lang="en-US" dirty="0" err="1" smtClean="0"/>
              <a:t>tincidunt</a:t>
            </a:r>
            <a:r>
              <a:rPr lang="en-US" dirty="0" smtClean="0"/>
              <a:t>. </a:t>
            </a:r>
            <a:r>
              <a:rPr lang="en-US" dirty="0" err="1" smtClean="0"/>
              <a:t>Aliquam</a:t>
            </a:r>
            <a:r>
              <a:rPr lang="en-US" dirty="0" smtClean="0"/>
              <a:t> </a:t>
            </a:r>
            <a:r>
              <a:rPr lang="en-US" dirty="0" err="1" smtClean="0"/>
              <a:t>cursus</a:t>
            </a:r>
            <a:r>
              <a:rPr lang="en-US" dirty="0" smtClean="0"/>
              <a:t> </a:t>
            </a:r>
            <a:r>
              <a:rPr lang="en-US" dirty="0" err="1" smtClean="0"/>
              <a:t>libero</a:t>
            </a:r>
            <a:r>
              <a:rPr lang="en-US" dirty="0" smtClean="0"/>
              <a:t> </a:t>
            </a:r>
            <a:r>
              <a:rPr lang="en-US" dirty="0" err="1" smtClean="0"/>
              <a:t>sapien</a:t>
            </a:r>
            <a:r>
              <a:rPr lang="en-US" dirty="0" smtClean="0"/>
              <a:t>,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varius</a:t>
            </a:r>
            <a:r>
              <a:rPr lang="en-US" dirty="0" smtClean="0"/>
              <a:t> vitae. </a:t>
            </a:r>
            <a:r>
              <a:rPr lang="en-US" dirty="0" err="1" smtClean="0"/>
              <a:t>Nullam</a:t>
            </a:r>
            <a:r>
              <a:rPr lang="en-US" dirty="0" smtClean="0"/>
              <a:t> </a:t>
            </a:r>
            <a:r>
              <a:rPr lang="en-US" dirty="0" err="1" smtClean="0"/>
              <a:t>ultricies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id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rhoncus</a:t>
            </a:r>
            <a:r>
              <a:rPr lang="en-US" dirty="0" smtClean="0"/>
              <a:t>. </a:t>
            </a:r>
            <a:r>
              <a:rPr lang="en-US" dirty="0" err="1" smtClean="0"/>
              <a:t>Pellentesque</a:t>
            </a:r>
            <a:r>
              <a:rPr lang="en-US" dirty="0" smtClean="0"/>
              <a:t> et </a:t>
            </a:r>
            <a:r>
              <a:rPr lang="en-US" dirty="0" err="1" smtClean="0"/>
              <a:t>pulvinar</a:t>
            </a:r>
            <a:r>
              <a:rPr lang="en-US" dirty="0" smtClean="0"/>
              <a:t> nisi. </a:t>
            </a:r>
            <a:r>
              <a:rPr lang="en-US" dirty="0" err="1" smtClean="0"/>
              <a:t>Etiam</a:t>
            </a:r>
            <a:r>
              <a:rPr lang="en-US" dirty="0" smtClean="0"/>
              <a:t> </a:t>
            </a:r>
            <a:r>
              <a:rPr lang="en-US" dirty="0" err="1" smtClean="0"/>
              <a:t>tristique</a:t>
            </a:r>
            <a:r>
              <a:rPr lang="en-US" dirty="0" smtClean="0"/>
              <a:t>, </a:t>
            </a:r>
            <a:r>
              <a:rPr lang="en-US" dirty="0" err="1" smtClean="0"/>
              <a:t>arcu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luctus</a:t>
            </a:r>
            <a:r>
              <a:rPr lang="en-US" dirty="0" smtClean="0"/>
              <a:t>, </a:t>
            </a:r>
            <a:r>
              <a:rPr lang="en-US" dirty="0" err="1" smtClean="0"/>
              <a:t>leo</a:t>
            </a:r>
            <a:r>
              <a:rPr lang="en-US" dirty="0" smtClean="0"/>
              <a:t> </a:t>
            </a:r>
            <a:r>
              <a:rPr lang="en-US" dirty="0" err="1" smtClean="0"/>
              <a:t>justo</a:t>
            </a:r>
            <a:r>
              <a:rPr lang="en-US" dirty="0" smtClean="0"/>
              <a:t> </a:t>
            </a:r>
            <a:r>
              <a:rPr lang="en-US" dirty="0" err="1" smtClean="0"/>
              <a:t>ultrices</a:t>
            </a:r>
            <a:r>
              <a:rPr lang="en-US" dirty="0" smtClean="0"/>
              <a:t> </a:t>
            </a:r>
            <a:r>
              <a:rPr lang="en-US" dirty="0" err="1" smtClean="0"/>
              <a:t>nibh</a:t>
            </a:r>
            <a:r>
              <a:rPr lang="en-US" dirty="0" smtClean="0"/>
              <a:t>, </a:t>
            </a:r>
            <a:r>
              <a:rPr lang="en-US" dirty="0" err="1" smtClean="0"/>
              <a:t>hendrerit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5049520" y="1472565"/>
            <a:ext cx="2966085" cy="3254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14300" indent="0">
              <a:buNone/>
              <a:defRPr/>
            </a:lvl2pPr>
            <a:lvl3pPr marL="284163" indent="0">
              <a:buNone/>
              <a:defRPr/>
            </a:lvl3pPr>
            <a:lvl4pPr marL="398462" indent="0">
              <a:buNone/>
              <a:defRPr/>
            </a:lvl4pPr>
            <a:lvl5pPr marL="568325" indent="0">
              <a:buNone/>
              <a:defRPr/>
            </a:lvl5pPr>
          </a:lstStyle>
          <a:p>
            <a:pPr lvl="0"/>
            <a:r>
              <a:rPr lang="en-US" dirty="0" smtClean="0"/>
              <a:t>Sub-Head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843280" y="1472565"/>
            <a:ext cx="2966085" cy="3254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14300" indent="0">
              <a:buNone/>
              <a:defRPr/>
            </a:lvl2pPr>
            <a:lvl3pPr marL="284163" indent="0">
              <a:buNone/>
              <a:defRPr/>
            </a:lvl3pPr>
            <a:lvl4pPr marL="398462" indent="0">
              <a:buNone/>
              <a:defRPr/>
            </a:lvl4pPr>
            <a:lvl5pPr marL="568325" indent="0">
              <a:buNone/>
              <a:defRPr/>
            </a:lvl5pPr>
          </a:lstStyle>
          <a:p>
            <a:pPr lvl="0"/>
            <a:r>
              <a:rPr lang="en-US" dirty="0" smtClean="0"/>
              <a:t>Sub-Head</a:t>
            </a:r>
          </a:p>
        </p:txBody>
      </p:sp>
    </p:spTree>
    <p:extLst>
      <p:ext uri="{BB962C8B-B14F-4D97-AF65-F5344CB8AC3E}">
        <p14:creationId xmlns:p14="http://schemas.microsoft.com/office/powerpoint/2010/main" val="4205526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long_color_bar_green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5636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EED77-FD86-8E4F-B2DE-1BCA452A82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15"/>
          <p:cNvSpPr>
            <a:spLocks noGrp="1"/>
          </p:cNvSpPr>
          <p:nvPr>
            <p:ph sz="quarter" idx="13" hasCustomPrompt="1"/>
          </p:nvPr>
        </p:nvSpPr>
        <p:spPr>
          <a:xfrm>
            <a:off x="667747" y="241414"/>
            <a:ext cx="6056402" cy="723665"/>
          </a:xfrm>
          <a:prstGeom prst="rect">
            <a:avLst/>
          </a:prstGeom>
        </p:spPr>
        <p:txBody>
          <a:bodyPr vert="horz" lIns="0" rIns="0" anchor="b" anchorCtr="0"/>
          <a:lstStyle>
            <a:lvl1pPr marL="0" indent="0">
              <a:buNone/>
              <a:defRPr sz="28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9" name="Content Placeholder 17"/>
          <p:cNvSpPr>
            <a:spLocks noGrp="1"/>
          </p:cNvSpPr>
          <p:nvPr>
            <p:ph sz="quarter" idx="14" hasCustomPrompt="1"/>
          </p:nvPr>
        </p:nvSpPr>
        <p:spPr>
          <a:xfrm>
            <a:off x="844648" y="1990064"/>
            <a:ext cx="7467602" cy="3577401"/>
          </a:xfrm>
          <a:prstGeom prst="rect">
            <a:avLst/>
          </a:prstGeom>
        </p:spPr>
        <p:txBody>
          <a:bodyPr vert="horz"/>
          <a:lstStyle>
            <a:lvl1pPr marL="112713" marR="0" indent="-1127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85CF"/>
              </a:buClr>
              <a:buSzTx/>
              <a:buFont typeface="Arial"/>
              <a:buChar char="•"/>
              <a:tabLst/>
              <a:defRPr sz="1400">
                <a:solidFill>
                  <a:srgbClr val="474747"/>
                </a:solidFill>
                <a:latin typeface="+mn-lt"/>
                <a:cs typeface="Arial"/>
              </a:defRPr>
            </a:lvl1pPr>
          </a:lstStyle>
          <a:p>
            <a:pPr lvl="0"/>
            <a:r>
              <a:rPr lang="en-US" dirty="0" smtClean="0"/>
              <a:t>Leader: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ullamcorper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purus</a:t>
            </a:r>
            <a:r>
              <a:rPr lang="en-US" dirty="0" smtClean="0"/>
              <a:t> a </a:t>
            </a:r>
            <a:r>
              <a:rPr lang="en-US" dirty="0" err="1" smtClean="0"/>
              <a:t>maximus</a:t>
            </a:r>
            <a:r>
              <a:rPr lang="en-US" dirty="0" smtClean="0"/>
              <a:t>. </a:t>
            </a:r>
            <a:r>
              <a:rPr lang="en-US" dirty="0" err="1" smtClean="0"/>
              <a:t>Cras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odio</a:t>
            </a:r>
            <a:r>
              <a:rPr lang="en-US" dirty="0" smtClean="0"/>
              <a:t> </a:t>
            </a:r>
            <a:r>
              <a:rPr lang="en-US" dirty="0" err="1" smtClean="0"/>
              <a:t>efficitur</a:t>
            </a:r>
            <a:r>
              <a:rPr lang="en-US" dirty="0" smtClean="0"/>
              <a:t>, et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leo</a:t>
            </a:r>
            <a:r>
              <a:rPr lang="en-US" dirty="0" smtClean="0"/>
              <a:t> </a:t>
            </a:r>
            <a:r>
              <a:rPr lang="en-US" dirty="0" err="1" smtClean="0"/>
              <a:t>tincidunt</a:t>
            </a:r>
            <a:r>
              <a:rPr lang="en-US" dirty="0" smtClean="0"/>
              <a:t>. </a:t>
            </a:r>
            <a:r>
              <a:rPr lang="en-US" dirty="0" err="1" smtClean="0"/>
              <a:t>Aliquam</a:t>
            </a:r>
            <a:r>
              <a:rPr lang="en-US" dirty="0" smtClean="0"/>
              <a:t> </a:t>
            </a:r>
            <a:r>
              <a:rPr lang="en-US" dirty="0" err="1" smtClean="0"/>
              <a:t>cursus</a:t>
            </a:r>
            <a:r>
              <a:rPr lang="en-US" dirty="0" smtClean="0"/>
              <a:t> </a:t>
            </a:r>
            <a:r>
              <a:rPr lang="en-US" dirty="0" err="1" smtClean="0"/>
              <a:t>libero</a:t>
            </a:r>
            <a:r>
              <a:rPr lang="en-US" dirty="0" smtClean="0"/>
              <a:t> </a:t>
            </a:r>
            <a:r>
              <a:rPr lang="en-US" dirty="0" err="1" smtClean="0"/>
              <a:t>sapien</a:t>
            </a:r>
            <a:r>
              <a:rPr lang="en-US" dirty="0" smtClean="0"/>
              <a:t>,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varius</a:t>
            </a:r>
            <a:r>
              <a:rPr lang="en-US" dirty="0" smtClean="0"/>
              <a:t> vitae. </a:t>
            </a:r>
            <a:r>
              <a:rPr lang="en-US" dirty="0" err="1" smtClean="0"/>
              <a:t>Nullam</a:t>
            </a:r>
            <a:r>
              <a:rPr lang="en-US" dirty="0" smtClean="0"/>
              <a:t> </a:t>
            </a:r>
            <a:r>
              <a:rPr lang="en-US" dirty="0" err="1" smtClean="0"/>
              <a:t>ultricies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id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rhoncus</a:t>
            </a:r>
            <a:r>
              <a:rPr lang="en-US" dirty="0" smtClean="0"/>
              <a:t>. </a:t>
            </a:r>
            <a:r>
              <a:rPr lang="en-US" dirty="0" err="1" smtClean="0"/>
              <a:t>Pellentesque</a:t>
            </a:r>
            <a:r>
              <a:rPr lang="en-US" dirty="0" smtClean="0"/>
              <a:t> et </a:t>
            </a:r>
            <a:r>
              <a:rPr lang="en-US" dirty="0" err="1" smtClean="0"/>
              <a:t>pulvinar</a:t>
            </a:r>
            <a:r>
              <a:rPr lang="en-US" dirty="0" smtClean="0"/>
              <a:t> nisi. </a:t>
            </a:r>
            <a:r>
              <a:rPr lang="en-US" dirty="0" err="1" smtClean="0"/>
              <a:t>Etiam</a:t>
            </a:r>
            <a:r>
              <a:rPr lang="en-US" dirty="0" smtClean="0"/>
              <a:t> </a:t>
            </a:r>
            <a:r>
              <a:rPr lang="en-US" dirty="0" err="1" smtClean="0"/>
              <a:t>tristique</a:t>
            </a:r>
            <a:r>
              <a:rPr lang="en-US" dirty="0" smtClean="0"/>
              <a:t>, </a:t>
            </a:r>
            <a:r>
              <a:rPr lang="en-US" dirty="0" err="1" smtClean="0"/>
              <a:t>arcu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luctus</a:t>
            </a:r>
            <a:r>
              <a:rPr lang="en-US" dirty="0" smtClean="0"/>
              <a:t>, </a:t>
            </a:r>
            <a:r>
              <a:rPr lang="en-US" dirty="0" err="1" smtClean="0"/>
              <a:t>leo</a:t>
            </a:r>
            <a:r>
              <a:rPr lang="en-US" dirty="0" smtClean="0"/>
              <a:t> </a:t>
            </a:r>
            <a:r>
              <a:rPr lang="en-US" dirty="0" err="1" smtClean="0"/>
              <a:t>justo</a:t>
            </a:r>
            <a:r>
              <a:rPr lang="en-US" dirty="0" smtClean="0"/>
              <a:t> </a:t>
            </a:r>
            <a:r>
              <a:rPr lang="en-US" dirty="0" err="1" smtClean="0"/>
              <a:t>ultrices</a:t>
            </a:r>
            <a:r>
              <a:rPr lang="en-US" dirty="0" smtClean="0"/>
              <a:t> </a:t>
            </a:r>
            <a:r>
              <a:rPr lang="en-US" dirty="0" err="1" smtClean="0"/>
              <a:t>nibh</a:t>
            </a:r>
            <a:r>
              <a:rPr lang="en-US" dirty="0" smtClean="0"/>
              <a:t>, </a:t>
            </a:r>
            <a:r>
              <a:rPr lang="en-US" dirty="0" err="1" smtClean="0"/>
              <a:t>hendrerit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843280" y="1472565"/>
            <a:ext cx="2966085" cy="3254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14300" indent="0">
              <a:buNone/>
              <a:defRPr/>
            </a:lvl2pPr>
            <a:lvl3pPr marL="284163" indent="0">
              <a:buNone/>
              <a:defRPr/>
            </a:lvl3pPr>
            <a:lvl4pPr marL="398462" indent="0">
              <a:buNone/>
              <a:defRPr/>
            </a:lvl4pPr>
            <a:lvl5pPr marL="568325" indent="0">
              <a:buNone/>
              <a:defRPr/>
            </a:lvl5pPr>
          </a:lstStyle>
          <a:p>
            <a:pPr lvl="0"/>
            <a:r>
              <a:rPr lang="en-US" dirty="0" smtClean="0"/>
              <a:t>Sub-Head</a:t>
            </a:r>
          </a:p>
        </p:txBody>
      </p:sp>
    </p:spTree>
    <p:extLst>
      <p:ext uri="{BB962C8B-B14F-4D97-AF65-F5344CB8AC3E}">
        <p14:creationId xmlns:p14="http://schemas.microsoft.com/office/powerpoint/2010/main" val="1974533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ng_color_bar_purp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5636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EED77-FD86-8E4F-B2DE-1BCA452A82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15"/>
          <p:cNvSpPr>
            <a:spLocks noGrp="1"/>
          </p:cNvSpPr>
          <p:nvPr>
            <p:ph sz="quarter" idx="13" hasCustomPrompt="1"/>
          </p:nvPr>
        </p:nvSpPr>
        <p:spPr>
          <a:xfrm>
            <a:off x="667747" y="241414"/>
            <a:ext cx="6056402" cy="723665"/>
          </a:xfrm>
          <a:prstGeom prst="rect">
            <a:avLst/>
          </a:prstGeom>
        </p:spPr>
        <p:txBody>
          <a:bodyPr vert="horz" lIns="0" rIns="0" anchor="b" anchorCtr="0"/>
          <a:lstStyle>
            <a:lvl1pPr marL="0" indent="0">
              <a:buNone/>
              <a:defRPr sz="28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9" name="Picture Placeholder 19"/>
          <p:cNvSpPr>
            <a:spLocks noGrp="1"/>
          </p:cNvSpPr>
          <p:nvPr>
            <p:ph type="pic" sz="quarter" idx="15"/>
          </p:nvPr>
        </p:nvSpPr>
        <p:spPr>
          <a:xfrm>
            <a:off x="4341103" y="1913425"/>
            <a:ext cx="4160061" cy="276791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0" name="Content Placeholder 17"/>
          <p:cNvSpPr>
            <a:spLocks noGrp="1"/>
          </p:cNvSpPr>
          <p:nvPr>
            <p:ph sz="quarter" idx="14" hasCustomPrompt="1"/>
          </p:nvPr>
        </p:nvSpPr>
        <p:spPr>
          <a:xfrm>
            <a:off x="844648" y="2000224"/>
            <a:ext cx="2986123" cy="3577401"/>
          </a:xfrm>
          <a:prstGeom prst="rect">
            <a:avLst/>
          </a:prstGeom>
        </p:spPr>
        <p:txBody>
          <a:bodyPr vert="horz"/>
          <a:lstStyle>
            <a:lvl1pPr marL="112713" marR="0" indent="-1127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85CF"/>
              </a:buClr>
              <a:buSzTx/>
              <a:buFont typeface="Arial"/>
              <a:buChar char="•"/>
              <a:tabLst/>
              <a:defRPr sz="1400">
                <a:solidFill>
                  <a:srgbClr val="474747"/>
                </a:solidFill>
                <a:latin typeface="+mn-lt"/>
                <a:cs typeface="Arial"/>
              </a:defRPr>
            </a:lvl1pPr>
          </a:lstStyle>
          <a:p>
            <a:pPr lvl="0"/>
            <a:r>
              <a:rPr lang="en-US" dirty="0" smtClean="0"/>
              <a:t>Leader: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ullamcorper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purus</a:t>
            </a:r>
            <a:r>
              <a:rPr lang="en-US" dirty="0" smtClean="0"/>
              <a:t> a </a:t>
            </a:r>
            <a:r>
              <a:rPr lang="en-US" dirty="0" err="1" smtClean="0"/>
              <a:t>maximus</a:t>
            </a:r>
            <a:r>
              <a:rPr lang="en-US" dirty="0" smtClean="0"/>
              <a:t>. </a:t>
            </a:r>
            <a:r>
              <a:rPr lang="en-US" dirty="0" err="1" smtClean="0"/>
              <a:t>Cras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odio</a:t>
            </a:r>
            <a:r>
              <a:rPr lang="en-US" dirty="0" smtClean="0"/>
              <a:t> </a:t>
            </a:r>
            <a:r>
              <a:rPr lang="en-US" dirty="0" err="1" smtClean="0"/>
              <a:t>efficitur</a:t>
            </a:r>
            <a:r>
              <a:rPr lang="en-US" dirty="0" smtClean="0"/>
              <a:t>, et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leo</a:t>
            </a:r>
            <a:r>
              <a:rPr lang="en-US" dirty="0" smtClean="0"/>
              <a:t> </a:t>
            </a:r>
            <a:r>
              <a:rPr lang="en-US" dirty="0" err="1" smtClean="0"/>
              <a:t>tincidunt</a:t>
            </a:r>
            <a:r>
              <a:rPr lang="en-US" dirty="0" smtClean="0"/>
              <a:t>. </a:t>
            </a:r>
            <a:r>
              <a:rPr lang="en-US" dirty="0" err="1" smtClean="0"/>
              <a:t>Aliquam</a:t>
            </a:r>
            <a:r>
              <a:rPr lang="en-US" dirty="0" smtClean="0"/>
              <a:t> </a:t>
            </a:r>
            <a:r>
              <a:rPr lang="en-US" dirty="0" err="1" smtClean="0"/>
              <a:t>cursus</a:t>
            </a:r>
            <a:r>
              <a:rPr lang="en-US" dirty="0" smtClean="0"/>
              <a:t> </a:t>
            </a:r>
            <a:r>
              <a:rPr lang="en-US" dirty="0" err="1" smtClean="0"/>
              <a:t>libero</a:t>
            </a:r>
            <a:r>
              <a:rPr lang="en-US" dirty="0" smtClean="0"/>
              <a:t> </a:t>
            </a:r>
            <a:r>
              <a:rPr lang="en-US" dirty="0" err="1" smtClean="0"/>
              <a:t>sapien</a:t>
            </a:r>
            <a:r>
              <a:rPr lang="en-US" dirty="0" smtClean="0"/>
              <a:t>,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varius</a:t>
            </a:r>
            <a:r>
              <a:rPr lang="en-US" dirty="0" smtClean="0"/>
              <a:t> vitae. </a:t>
            </a:r>
            <a:r>
              <a:rPr lang="en-US" dirty="0" err="1" smtClean="0"/>
              <a:t>Nullam</a:t>
            </a:r>
            <a:r>
              <a:rPr lang="en-US" dirty="0" smtClean="0"/>
              <a:t> </a:t>
            </a:r>
            <a:r>
              <a:rPr lang="en-US" dirty="0" err="1" smtClean="0"/>
              <a:t>ultricies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id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rhoncus</a:t>
            </a:r>
            <a:r>
              <a:rPr lang="en-US" dirty="0" smtClean="0"/>
              <a:t>. </a:t>
            </a:r>
            <a:r>
              <a:rPr lang="en-US" dirty="0" err="1" smtClean="0"/>
              <a:t>Pellentesque</a:t>
            </a:r>
            <a:r>
              <a:rPr lang="en-US" dirty="0" smtClean="0"/>
              <a:t> et </a:t>
            </a:r>
            <a:r>
              <a:rPr lang="en-US" dirty="0" err="1" smtClean="0"/>
              <a:t>pulvinar</a:t>
            </a:r>
            <a:r>
              <a:rPr lang="en-US" dirty="0" smtClean="0"/>
              <a:t> nisi. </a:t>
            </a:r>
            <a:r>
              <a:rPr lang="en-US" dirty="0" err="1" smtClean="0"/>
              <a:t>Etiam</a:t>
            </a:r>
            <a:r>
              <a:rPr lang="en-US" dirty="0" smtClean="0"/>
              <a:t> </a:t>
            </a:r>
            <a:r>
              <a:rPr lang="en-US" dirty="0" err="1" smtClean="0"/>
              <a:t>tristique</a:t>
            </a:r>
            <a:r>
              <a:rPr lang="en-US" dirty="0" smtClean="0"/>
              <a:t>, </a:t>
            </a:r>
            <a:r>
              <a:rPr lang="en-US" dirty="0" err="1" smtClean="0"/>
              <a:t>arcu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luctus</a:t>
            </a:r>
            <a:r>
              <a:rPr lang="en-US" dirty="0" smtClean="0"/>
              <a:t>, </a:t>
            </a:r>
            <a:r>
              <a:rPr lang="en-US" dirty="0" err="1" smtClean="0"/>
              <a:t>leo</a:t>
            </a:r>
            <a:r>
              <a:rPr lang="en-US" dirty="0" smtClean="0"/>
              <a:t> </a:t>
            </a:r>
            <a:r>
              <a:rPr lang="en-US" dirty="0" err="1" smtClean="0"/>
              <a:t>justo</a:t>
            </a:r>
            <a:r>
              <a:rPr lang="en-US" dirty="0" smtClean="0"/>
              <a:t> </a:t>
            </a:r>
            <a:r>
              <a:rPr lang="en-US" dirty="0" err="1" smtClean="0"/>
              <a:t>ultrices</a:t>
            </a:r>
            <a:r>
              <a:rPr lang="en-US" dirty="0" smtClean="0"/>
              <a:t> </a:t>
            </a:r>
            <a:r>
              <a:rPr lang="en-US" dirty="0" err="1" smtClean="0"/>
              <a:t>nibh</a:t>
            </a:r>
            <a:r>
              <a:rPr lang="en-US" dirty="0" smtClean="0"/>
              <a:t>, </a:t>
            </a:r>
            <a:r>
              <a:rPr lang="en-US" dirty="0" err="1" smtClean="0"/>
              <a:t>hendrerit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854075" y="1472565"/>
            <a:ext cx="2966085" cy="3254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14300" indent="0">
              <a:buNone/>
              <a:defRPr/>
            </a:lvl2pPr>
            <a:lvl3pPr marL="284163" indent="0">
              <a:buNone/>
              <a:defRPr/>
            </a:lvl3pPr>
            <a:lvl4pPr marL="398462" indent="0">
              <a:buNone/>
              <a:defRPr/>
            </a:lvl4pPr>
            <a:lvl5pPr marL="568325" indent="0">
              <a:buNone/>
              <a:defRPr/>
            </a:lvl5pPr>
          </a:lstStyle>
          <a:p>
            <a:pPr lvl="0"/>
            <a:r>
              <a:rPr lang="en-US" dirty="0" smtClean="0"/>
              <a:t>Sub-Head</a:t>
            </a:r>
          </a:p>
        </p:txBody>
      </p:sp>
    </p:spTree>
    <p:extLst>
      <p:ext uri="{BB962C8B-B14F-4D97-AF65-F5344CB8AC3E}">
        <p14:creationId xmlns:p14="http://schemas.microsoft.com/office/powerpoint/2010/main" val="26781203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ng_color_bar_purp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5636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EED77-FD86-8E4F-B2DE-1BCA452A82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15"/>
          <p:cNvSpPr>
            <a:spLocks noGrp="1"/>
          </p:cNvSpPr>
          <p:nvPr>
            <p:ph sz="quarter" idx="13" hasCustomPrompt="1"/>
          </p:nvPr>
        </p:nvSpPr>
        <p:spPr>
          <a:xfrm>
            <a:off x="667747" y="241414"/>
            <a:ext cx="6056402" cy="723665"/>
          </a:xfrm>
          <a:prstGeom prst="rect">
            <a:avLst/>
          </a:prstGeom>
        </p:spPr>
        <p:txBody>
          <a:bodyPr vert="horz" lIns="0" rIns="0" anchor="b" anchorCtr="0"/>
          <a:lstStyle>
            <a:lvl1pPr marL="0" indent="0">
              <a:buNone/>
              <a:defRPr sz="28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10" name="Content Placeholder 17"/>
          <p:cNvSpPr>
            <a:spLocks noGrp="1"/>
          </p:cNvSpPr>
          <p:nvPr>
            <p:ph sz="quarter" idx="14" hasCustomPrompt="1"/>
          </p:nvPr>
        </p:nvSpPr>
        <p:spPr>
          <a:xfrm>
            <a:off x="844648" y="1969744"/>
            <a:ext cx="2986123" cy="3577401"/>
          </a:xfrm>
          <a:prstGeom prst="rect">
            <a:avLst/>
          </a:prstGeom>
        </p:spPr>
        <p:txBody>
          <a:bodyPr vert="horz"/>
          <a:lstStyle>
            <a:lvl1pPr marL="112713" marR="0" indent="-1127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85CF"/>
              </a:buClr>
              <a:buSzTx/>
              <a:buFont typeface="Arial"/>
              <a:buChar char="•"/>
              <a:tabLst/>
              <a:defRPr sz="1400">
                <a:solidFill>
                  <a:srgbClr val="474747"/>
                </a:solidFill>
                <a:latin typeface="+mn-lt"/>
                <a:cs typeface="Arial"/>
              </a:defRPr>
            </a:lvl1pPr>
          </a:lstStyle>
          <a:p>
            <a:pPr lvl="0"/>
            <a:r>
              <a:rPr lang="en-US" dirty="0" smtClean="0"/>
              <a:t>Leader: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ullamcorper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purus</a:t>
            </a:r>
            <a:r>
              <a:rPr lang="en-US" dirty="0" smtClean="0"/>
              <a:t> a </a:t>
            </a:r>
            <a:r>
              <a:rPr lang="en-US" dirty="0" err="1" smtClean="0"/>
              <a:t>maximus</a:t>
            </a:r>
            <a:r>
              <a:rPr lang="en-US" dirty="0" smtClean="0"/>
              <a:t>. </a:t>
            </a:r>
            <a:r>
              <a:rPr lang="en-US" dirty="0" err="1" smtClean="0"/>
              <a:t>Cras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odio</a:t>
            </a:r>
            <a:r>
              <a:rPr lang="en-US" dirty="0" smtClean="0"/>
              <a:t> </a:t>
            </a:r>
            <a:r>
              <a:rPr lang="en-US" dirty="0" err="1" smtClean="0"/>
              <a:t>efficitur</a:t>
            </a:r>
            <a:r>
              <a:rPr lang="en-US" dirty="0" smtClean="0"/>
              <a:t>, et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leo</a:t>
            </a:r>
            <a:r>
              <a:rPr lang="en-US" dirty="0" smtClean="0"/>
              <a:t> </a:t>
            </a:r>
            <a:r>
              <a:rPr lang="en-US" dirty="0" err="1" smtClean="0"/>
              <a:t>tincidunt</a:t>
            </a:r>
            <a:r>
              <a:rPr lang="en-US" dirty="0" smtClean="0"/>
              <a:t>. </a:t>
            </a:r>
            <a:r>
              <a:rPr lang="en-US" dirty="0" err="1" smtClean="0"/>
              <a:t>Aliquam</a:t>
            </a:r>
            <a:r>
              <a:rPr lang="en-US" dirty="0" smtClean="0"/>
              <a:t> </a:t>
            </a:r>
            <a:r>
              <a:rPr lang="en-US" dirty="0" err="1" smtClean="0"/>
              <a:t>cursus</a:t>
            </a:r>
            <a:r>
              <a:rPr lang="en-US" dirty="0" smtClean="0"/>
              <a:t> </a:t>
            </a:r>
            <a:r>
              <a:rPr lang="en-US" dirty="0" err="1" smtClean="0"/>
              <a:t>libero</a:t>
            </a:r>
            <a:r>
              <a:rPr lang="en-US" dirty="0" smtClean="0"/>
              <a:t> </a:t>
            </a:r>
            <a:r>
              <a:rPr lang="en-US" dirty="0" err="1" smtClean="0"/>
              <a:t>sapien</a:t>
            </a:r>
            <a:r>
              <a:rPr lang="en-US" dirty="0" smtClean="0"/>
              <a:t>,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varius</a:t>
            </a:r>
            <a:r>
              <a:rPr lang="en-US" dirty="0" smtClean="0"/>
              <a:t> vitae. </a:t>
            </a:r>
            <a:r>
              <a:rPr lang="en-US" dirty="0" err="1" smtClean="0"/>
              <a:t>Nullam</a:t>
            </a:r>
            <a:r>
              <a:rPr lang="en-US" dirty="0" smtClean="0"/>
              <a:t> </a:t>
            </a:r>
            <a:r>
              <a:rPr lang="en-US" dirty="0" err="1" smtClean="0"/>
              <a:t>ultricies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id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rhoncus</a:t>
            </a:r>
            <a:r>
              <a:rPr lang="en-US" dirty="0" smtClean="0"/>
              <a:t>. </a:t>
            </a:r>
            <a:r>
              <a:rPr lang="en-US" dirty="0" err="1" smtClean="0"/>
              <a:t>Pellentesque</a:t>
            </a:r>
            <a:r>
              <a:rPr lang="en-US" dirty="0" smtClean="0"/>
              <a:t> et </a:t>
            </a:r>
            <a:r>
              <a:rPr lang="en-US" dirty="0" err="1" smtClean="0"/>
              <a:t>pulvinar</a:t>
            </a:r>
            <a:r>
              <a:rPr lang="en-US" dirty="0" smtClean="0"/>
              <a:t> nisi. </a:t>
            </a:r>
            <a:r>
              <a:rPr lang="en-US" dirty="0" err="1" smtClean="0"/>
              <a:t>Etiam</a:t>
            </a:r>
            <a:r>
              <a:rPr lang="en-US" dirty="0" smtClean="0"/>
              <a:t> </a:t>
            </a:r>
            <a:r>
              <a:rPr lang="en-US" dirty="0" err="1" smtClean="0"/>
              <a:t>tristique</a:t>
            </a:r>
            <a:r>
              <a:rPr lang="en-US" dirty="0" smtClean="0"/>
              <a:t>, </a:t>
            </a:r>
            <a:r>
              <a:rPr lang="en-US" dirty="0" err="1" smtClean="0"/>
              <a:t>arcu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luctus</a:t>
            </a:r>
            <a:r>
              <a:rPr lang="en-US" dirty="0" smtClean="0"/>
              <a:t>, </a:t>
            </a:r>
            <a:r>
              <a:rPr lang="en-US" dirty="0" err="1" smtClean="0"/>
              <a:t>leo</a:t>
            </a:r>
            <a:r>
              <a:rPr lang="en-US" dirty="0" smtClean="0"/>
              <a:t> </a:t>
            </a:r>
            <a:r>
              <a:rPr lang="en-US" dirty="0" err="1" smtClean="0"/>
              <a:t>justo</a:t>
            </a:r>
            <a:r>
              <a:rPr lang="en-US" dirty="0" smtClean="0"/>
              <a:t> </a:t>
            </a:r>
            <a:r>
              <a:rPr lang="en-US" dirty="0" err="1" smtClean="0"/>
              <a:t>ultrices</a:t>
            </a:r>
            <a:r>
              <a:rPr lang="en-US" dirty="0" smtClean="0"/>
              <a:t> </a:t>
            </a:r>
            <a:r>
              <a:rPr lang="en-US" dirty="0" err="1" smtClean="0"/>
              <a:t>nibh</a:t>
            </a:r>
            <a:r>
              <a:rPr lang="en-US" dirty="0" smtClean="0"/>
              <a:t>, </a:t>
            </a:r>
            <a:r>
              <a:rPr lang="en-US" dirty="0" err="1" smtClean="0"/>
              <a:t>hendrerit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</p:txBody>
      </p:sp>
      <p:sp>
        <p:nvSpPr>
          <p:cNvPr id="11" name="Content Placeholder 17"/>
          <p:cNvSpPr>
            <a:spLocks noGrp="1"/>
          </p:cNvSpPr>
          <p:nvPr>
            <p:ph sz="quarter" idx="15" hasCustomPrompt="1"/>
          </p:nvPr>
        </p:nvSpPr>
        <p:spPr>
          <a:xfrm>
            <a:off x="5048221" y="1964700"/>
            <a:ext cx="2986123" cy="3577401"/>
          </a:xfrm>
          <a:prstGeom prst="rect">
            <a:avLst/>
          </a:prstGeom>
        </p:spPr>
        <p:txBody>
          <a:bodyPr vert="horz"/>
          <a:lstStyle>
            <a:lvl1pPr marL="112713" marR="0" indent="-1127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85CF"/>
              </a:buClr>
              <a:buSzTx/>
              <a:buFont typeface="Arial"/>
              <a:buChar char="•"/>
              <a:tabLst/>
              <a:defRPr sz="1400">
                <a:solidFill>
                  <a:srgbClr val="474747"/>
                </a:solidFill>
                <a:latin typeface="+mn-lt"/>
                <a:cs typeface="Arial"/>
              </a:defRPr>
            </a:lvl1pPr>
          </a:lstStyle>
          <a:p>
            <a:pPr lvl="0"/>
            <a:r>
              <a:rPr lang="en-US" dirty="0" smtClean="0"/>
              <a:t>Leader: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ullamcorper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purus</a:t>
            </a:r>
            <a:r>
              <a:rPr lang="en-US" dirty="0" smtClean="0"/>
              <a:t> a </a:t>
            </a:r>
            <a:r>
              <a:rPr lang="en-US" dirty="0" err="1" smtClean="0"/>
              <a:t>maximus</a:t>
            </a:r>
            <a:r>
              <a:rPr lang="en-US" dirty="0" smtClean="0"/>
              <a:t>. </a:t>
            </a:r>
            <a:r>
              <a:rPr lang="en-US" dirty="0" err="1" smtClean="0"/>
              <a:t>Cras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odio</a:t>
            </a:r>
            <a:r>
              <a:rPr lang="en-US" dirty="0" smtClean="0"/>
              <a:t> </a:t>
            </a:r>
            <a:r>
              <a:rPr lang="en-US" dirty="0" err="1" smtClean="0"/>
              <a:t>efficitur</a:t>
            </a:r>
            <a:r>
              <a:rPr lang="en-US" dirty="0" smtClean="0"/>
              <a:t>, et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leo</a:t>
            </a:r>
            <a:r>
              <a:rPr lang="en-US" dirty="0" smtClean="0"/>
              <a:t> </a:t>
            </a:r>
            <a:r>
              <a:rPr lang="en-US" dirty="0" err="1" smtClean="0"/>
              <a:t>tincidunt</a:t>
            </a:r>
            <a:r>
              <a:rPr lang="en-US" dirty="0" smtClean="0"/>
              <a:t>. </a:t>
            </a:r>
            <a:r>
              <a:rPr lang="en-US" dirty="0" err="1" smtClean="0"/>
              <a:t>Aliquam</a:t>
            </a:r>
            <a:r>
              <a:rPr lang="en-US" dirty="0" smtClean="0"/>
              <a:t> </a:t>
            </a:r>
            <a:r>
              <a:rPr lang="en-US" dirty="0" err="1" smtClean="0"/>
              <a:t>cursus</a:t>
            </a:r>
            <a:r>
              <a:rPr lang="en-US" dirty="0" smtClean="0"/>
              <a:t> </a:t>
            </a:r>
            <a:r>
              <a:rPr lang="en-US" dirty="0" err="1" smtClean="0"/>
              <a:t>libero</a:t>
            </a:r>
            <a:r>
              <a:rPr lang="en-US" dirty="0" smtClean="0"/>
              <a:t> </a:t>
            </a:r>
            <a:r>
              <a:rPr lang="en-US" dirty="0" err="1" smtClean="0"/>
              <a:t>sapien</a:t>
            </a:r>
            <a:r>
              <a:rPr lang="en-US" dirty="0" smtClean="0"/>
              <a:t>,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varius</a:t>
            </a:r>
            <a:r>
              <a:rPr lang="en-US" dirty="0" smtClean="0"/>
              <a:t> vitae. </a:t>
            </a:r>
            <a:r>
              <a:rPr lang="en-US" dirty="0" err="1" smtClean="0"/>
              <a:t>Nullam</a:t>
            </a:r>
            <a:r>
              <a:rPr lang="en-US" dirty="0" smtClean="0"/>
              <a:t> </a:t>
            </a:r>
            <a:r>
              <a:rPr lang="en-US" dirty="0" err="1" smtClean="0"/>
              <a:t>ultricies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id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rhoncus</a:t>
            </a:r>
            <a:r>
              <a:rPr lang="en-US" dirty="0" smtClean="0"/>
              <a:t>. </a:t>
            </a:r>
            <a:r>
              <a:rPr lang="en-US" dirty="0" err="1" smtClean="0"/>
              <a:t>Pellentesque</a:t>
            </a:r>
            <a:r>
              <a:rPr lang="en-US" dirty="0" smtClean="0"/>
              <a:t> et </a:t>
            </a:r>
            <a:r>
              <a:rPr lang="en-US" dirty="0" err="1" smtClean="0"/>
              <a:t>pulvinar</a:t>
            </a:r>
            <a:r>
              <a:rPr lang="en-US" dirty="0" smtClean="0"/>
              <a:t> nisi. </a:t>
            </a:r>
            <a:r>
              <a:rPr lang="en-US" dirty="0" err="1" smtClean="0"/>
              <a:t>Etiam</a:t>
            </a:r>
            <a:r>
              <a:rPr lang="en-US" dirty="0" smtClean="0"/>
              <a:t> </a:t>
            </a:r>
            <a:r>
              <a:rPr lang="en-US" dirty="0" err="1" smtClean="0"/>
              <a:t>tristique</a:t>
            </a:r>
            <a:r>
              <a:rPr lang="en-US" dirty="0" smtClean="0"/>
              <a:t>, </a:t>
            </a:r>
            <a:r>
              <a:rPr lang="en-US" dirty="0" err="1" smtClean="0"/>
              <a:t>arcu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luctus</a:t>
            </a:r>
            <a:r>
              <a:rPr lang="en-US" dirty="0" smtClean="0"/>
              <a:t>, </a:t>
            </a:r>
            <a:r>
              <a:rPr lang="en-US" dirty="0" err="1" smtClean="0"/>
              <a:t>leo</a:t>
            </a:r>
            <a:r>
              <a:rPr lang="en-US" dirty="0" smtClean="0"/>
              <a:t> </a:t>
            </a:r>
            <a:r>
              <a:rPr lang="en-US" dirty="0" err="1" smtClean="0"/>
              <a:t>justo</a:t>
            </a:r>
            <a:r>
              <a:rPr lang="en-US" dirty="0" smtClean="0"/>
              <a:t> </a:t>
            </a:r>
            <a:r>
              <a:rPr lang="en-US" dirty="0" err="1" smtClean="0"/>
              <a:t>ultrices</a:t>
            </a:r>
            <a:r>
              <a:rPr lang="en-US" dirty="0" smtClean="0"/>
              <a:t> </a:t>
            </a:r>
            <a:r>
              <a:rPr lang="en-US" dirty="0" err="1" smtClean="0"/>
              <a:t>nibh</a:t>
            </a:r>
            <a:r>
              <a:rPr lang="en-US" dirty="0" smtClean="0"/>
              <a:t>, </a:t>
            </a:r>
            <a:r>
              <a:rPr lang="en-US" dirty="0" err="1" smtClean="0"/>
              <a:t>hendrerit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5049520" y="1472565"/>
            <a:ext cx="2966085" cy="3254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14300" indent="0">
              <a:buNone/>
              <a:defRPr/>
            </a:lvl2pPr>
            <a:lvl3pPr marL="284163" indent="0">
              <a:buNone/>
              <a:defRPr/>
            </a:lvl3pPr>
            <a:lvl4pPr marL="398462" indent="0">
              <a:buNone/>
              <a:defRPr/>
            </a:lvl4pPr>
            <a:lvl5pPr marL="568325" indent="0">
              <a:buNone/>
              <a:defRPr/>
            </a:lvl5pPr>
          </a:lstStyle>
          <a:p>
            <a:pPr lvl="0"/>
            <a:r>
              <a:rPr lang="en-US" dirty="0" smtClean="0"/>
              <a:t>Sub-Head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843280" y="1472565"/>
            <a:ext cx="2966085" cy="3254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14300" indent="0">
              <a:buNone/>
              <a:defRPr/>
            </a:lvl2pPr>
            <a:lvl3pPr marL="284163" indent="0">
              <a:buNone/>
              <a:defRPr/>
            </a:lvl3pPr>
            <a:lvl4pPr marL="398462" indent="0">
              <a:buNone/>
              <a:defRPr/>
            </a:lvl4pPr>
            <a:lvl5pPr marL="568325" indent="0">
              <a:buNone/>
              <a:defRPr/>
            </a:lvl5pPr>
          </a:lstStyle>
          <a:p>
            <a:pPr lvl="0"/>
            <a:r>
              <a:rPr lang="en-US" dirty="0" smtClean="0"/>
              <a:t>Sub-Head</a:t>
            </a:r>
          </a:p>
        </p:txBody>
      </p:sp>
    </p:spTree>
    <p:extLst>
      <p:ext uri="{BB962C8B-B14F-4D97-AF65-F5344CB8AC3E}">
        <p14:creationId xmlns:p14="http://schemas.microsoft.com/office/powerpoint/2010/main" val="3592507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long_color_bar_purp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5636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EED77-FD86-8E4F-B2DE-1BCA452A82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15"/>
          <p:cNvSpPr>
            <a:spLocks noGrp="1"/>
          </p:cNvSpPr>
          <p:nvPr>
            <p:ph sz="quarter" idx="13" hasCustomPrompt="1"/>
          </p:nvPr>
        </p:nvSpPr>
        <p:spPr>
          <a:xfrm>
            <a:off x="667747" y="241414"/>
            <a:ext cx="6056402" cy="723665"/>
          </a:xfrm>
          <a:prstGeom prst="rect">
            <a:avLst/>
          </a:prstGeom>
        </p:spPr>
        <p:txBody>
          <a:bodyPr vert="horz" lIns="0" rIns="0" anchor="b" anchorCtr="0"/>
          <a:lstStyle>
            <a:lvl1pPr marL="0" indent="0">
              <a:buNone/>
              <a:defRPr sz="28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9" name="Content Placeholder 17"/>
          <p:cNvSpPr>
            <a:spLocks noGrp="1"/>
          </p:cNvSpPr>
          <p:nvPr>
            <p:ph sz="quarter" idx="14" hasCustomPrompt="1"/>
          </p:nvPr>
        </p:nvSpPr>
        <p:spPr>
          <a:xfrm>
            <a:off x="844648" y="1990064"/>
            <a:ext cx="7467602" cy="3577401"/>
          </a:xfrm>
          <a:prstGeom prst="rect">
            <a:avLst/>
          </a:prstGeom>
        </p:spPr>
        <p:txBody>
          <a:bodyPr vert="horz"/>
          <a:lstStyle>
            <a:lvl1pPr marL="112713" marR="0" indent="-1127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85CF"/>
              </a:buClr>
              <a:buSzTx/>
              <a:buFont typeface="Arial"/>
              <a:buChar char="•"/>
              <a:tabLst/>
              <a:defRPr sz="1400">
                <a:solidFill>
                  <a:srgbClr val="474747"/>
                </a:solidFill>
                <a:latin typeface="+mn-lt"/>
                <a:cs typeface="Arial"/>
              </a:defRPr>
            </a:lvl1pPr>
          </a:lstStyle>
          <a:p>
            <a:pPr lvl="0"/>
            <a:r>
              <a:rPr lang="en-US" dirty="0" smtClean="0"/>
              <a:t>Leader: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ullamcorper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purus</a:t>
            </a:r>
            <a:r>
              <a:rPr lang="en-US" dirty="0" smtClean="0"/>
              <a:t> a </a:t>
            </a:r>
            <a:r>
              <a:rPr lang="en-US" dirty="0" err="1" smtClean="0"/>
              <a:t>maximus</a:t>
            </a:r>
            <a:r>
              <a:rPr lang="en-US" dirty="0" smtClean="0"/>
              <a:t>. </a:t>
            </a:r>
            <a:r>
              <a:rPr lang="en-US" dirty="0" err="1" smtClean="0"/>
              <a:t>Cras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odio</a:t>
            </a:r>
            <a:r>
              <a:rPr lang="en-US" dirty="0" smtClean="0"/>
              <a:t> </a:t>
            </a:r>
            <a:r>
              <a:rPr lang="en-US" dirty="0" err="1" smtClean="0"/>
              <a:t>efficitur</a:t>
            </a:r>
            <a:r>
              <a:rPr lang="en-US" dirty="0" smtClean="0"/>
              <a:t>, et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leo</a:t>
            </a:r>
            <a:r>
              <a:rPr lang="en-US" dirty="0" smtClean="0"/>
              <a:t> </a:t>
            </a:r>
            <a:r>
              <a:rPr lang="en-US" dirty="0" err="1" smtClean="0"/>
              <a:t>tincidunt</a:t>
            </a:r>
            <a:r>
              <a:rPr lang="en-US" dirty="0" smtClean="0"/>
              <a:t>. </a:t>
            </a:r>
            <a:r>
              <a:rPr lang="en-US" dirty="0" err="1" smtClean="0"/>
              <a:t>Aliquam</a:t>
            </a:r>
            <a:r>
              <a:rPr lang="en-US" dirty="0" smtClean="0"/>
              <a:t> </a:t>
            </a:r>
            <a:r>
              <a:rPr lang="en-US" dirty="0" err="1" smtClean="0"/>
              <a:t>cursus</a:t>
            </a:r>
            <a:r>
              <a:rPr lang="en-US" dirty="0" smtClean="0"/>
              <a:t> </a:t>
            </a:r>
            <a:r>
              <a:rPr lang="en-US" dirty="0" err="1" smtClean="0"/>
              <a:t>libero</a:t>
            </a:r>
            <a:r>
              <a:rPr lang="en-US" dirty="0" smtClean="0"/>
              <a:t> </a:t>
            </a:r>
            <a:r>
              <a:rPr lang="en-US" dirty="0" err="1" smtClean="0"/>
              <a:t>sapien</a:t>
            </a:r>
            <a:r>
              <a:rPr lang="en-US" dirty="0" smtClean="0"/>
              <a:t>,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varius</a:t>
            </a:r>
            <a:r>
              <a:rPr lang="en-US" dirty="0" smtClean="0"/>
              <a:t> vitae. </a:t>
            </a:r>
            <a:r>
              <a:rPr lang="en-US" dirty="0" err="1" smtClean="0"/>
              <a:t>Nullam</a:t>
            </a:r>
            <a:r>
              <a:rPr lang="en-US" dirty="0" smtClean="0"/>
              <a:t> </a:t>
            </a:r>
            <a:r>
              <a:rPr lang="en-US" dirty="0" err="1" smtClean="0"/>
              <a:t>ultricies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id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rhoncus</a:t>
            </a:r>
            <a:r>
              <a:rPr lang="en-US" dirty="0" smtClean="0"/>
              <a:t>. </a:t>
            </a:r>
            <a:r>
              <a:rPr lang="en-US" dirty="0" err="1" smtClean="0"/>
              <a:t>Pellentesque</a:t>
            </a:r>
            <a:r>
              <a:rPr lang="en-US" dirty="0" smtClean="0"/>
              <a:t> et </a:t>
            </a:r>
            <a:r>
              <a:rPr lang="en-US" dirty="0" err="1" smtClean="0"/>
              <a:t>pulvinar</a:t>
            </a:r>
            <a:r>
              <a:rPr lang="en-US" dirty="0" smtClean="0"/>
              <a:t> nisi. </a:t>
            </a:r>
            <a:r>
              <a:rPr lang="en-US" dirty="0" err="1" smtClean="0"/>
              <a:t>Etiam</a:t>
            </a:r>
            <a:r>
              <a:rPr lang="en-US" dirty="0" smtClean="0"/>
              <a:t> </a:t>
            </a:r>
            <a:r>
              <a:rPr lang="en-US" dirty="0" err="1" smtClean="0"/>
              <a:t>tristique</a:t>
            </a:r>
            <a:r>
              <a:rPr lang="en-US" dirty="0" smtClean="0"/>
              <a:t>, </a:t>
            </a:r>
            <a:r>
              <a:rPr lang="en-US" dirty="0" err="1" smtClean="0"/>
              <a:t>arcu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luctus</a:t>
            </a:r>
            <a:r>
              <a:rPr lang="en-US" dirty="0" smtClean="0"/>
              <a:t>, </a:t>
            </a:r>
            <a:r>
              <a:rPr lang="en-US" dirty="0" err="1" smtClean="0"/>
              <a:t>leo</a:t>
            </a:r>
            <a:r>
              <a:rPr lang="en-US" dirty="0" smtClean="0"/>
              <a:t> </a:t>
            </a:r>
            <a:r>
              <a:rPr lang="en-US" dirty="0" err="1" smtClean="0"/>
              <a:t>justo</a:t>
            </a:r>
            <a:r>
              <a:rPr lang="en-US" dirty="0" smtClean="0"/>
              <a:t> </a:t>
            </a:r>
            <a:r>
              <a:rPr lang="en-US" dirty="0" err="1" smtClean="0"/>
              <a:t>ultrices</a:t>
            </a:r>
            <a:r>
              <a:rPr lang="en-US" dirty="0" smtClean="0"/>
              <a:t> </a:t>
            </a:r>
            <a:r>
              <a:rPr lang="en-US" dirty="0" err="1" smtClean="0"/>
              <a:t>nibh</a:t>
            </a:r>
            <a:r>
              <a:rPr lang="en-US" dirty="0" smtClean="0"/>
              <a:t>, </a:t>
            </a:r>
            <a:r>
              <a:rPr lang="en-US" dirty="0" err="1" smtClean="0"/>
              <a:t>hendrerit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843280" y="1472565"/>
            <a:ext cx="2966085" cy="3254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14300" indent="0">
              <a:buNone/>
              <a:defRPr/>
            </a:lvl2pPr>
            <a:lvl3pPr marL="284163" indent="0">
              <a:buNone/>
              <a:defRPr/>
            </a:lvl3pPr>
            <a:lvl4pPr marL="398462" indent="0">
              <a:buNone/>
              <a:defRPr/>
            </a:lvl4pPr>
            <a:lvl5pPr marL="568325" indent="0">
              <a:buNone/>
              <a:defRPr/>
            </a:lvl5pPr>
          </a:lstStyle>
          <a:p>
            <a:pPr lvl="0"/>
            <a:r>
              <a:rPr lang="en-US" dirty="0" smtClean="0"/>
              <a:t>Sub-Head</a:t>
            </a:r>
          </a:p>
        </p:txBody>
      </p:sp>
    </p:spTree>
    <p:extLst>
      <p:ext uri="{BB962C8B-B14F-4D97-AF65-F5344CB8AC3E}">
        <p14:creationId xmlns:p14="http://schemas.microsoft.com/office/powerpoint/2010/main" val="3851565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ng_color_bar_yellow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5636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EED77-FD86-8E4F-B2DE-1BCA452A82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15"/>
          <p:cNvSpPr>
            <a:spLocks noGrp="1"/>
          </p:cNvSpPr>
          <p:nvPr>
            <p:ph sz="quarter" idx="13" hasCustomPrompt="1"/>
          </p:nvPr>
        </p:nvSpPr>
        <p:spPr>
          <a:xfrm>
            <a:off x="667747" y="241414"/>
            <a:ext cx="6056402" cy="723665"/>
          </a:xfrm>
          <a:prstGeom prst="rect">
            <a:avLst/>
          </a:prstGeom>
        </p:spPr>
        <p:txBody>
          <a:bodyPr vert="horz" lIns="0" rIns="0" anchor="b" anchorCtr="0"/>
          <a:lstStyle>
            <a:lvl1pPr marL="0" indent="0">
              <a:buNone/>
              <a:defRPr sz="28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9" name="Picture Placeholder 19"/>
          <p:cNvSpPr>
            <a:spLocks noGrp="1"/>
          </p:cNvSpPr>
          <p:nvPr>
            <p:ph type="pic" sz="quarter" idx="15"/>
          </p:nvPr>
        </p:nvSpPr>
        <p:spPr>
          <a:xfrm>
            <a:off x="4341103" y="1913425"/>
            <a:ext cx="4160061" cy="276791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0" name="Content Placeholder 17"/>
          <p:cNvSpPr>
            <a:spLocks noGrp="1"/>
          </p:cNvSpPr>
          <p:nvPr>
            <p:ph sz="quarter" idx="14" hasCustomPrompt="1"/>
          </p:nvPr>
        </p:nvSpPr>
        <p:spPr>
          <a:xfrm>
            <a:off x="844648" y="2000224"/>
            <a:ext cx="2986123" cy="3577401"/>
          </a:xfrm>
          <a:prstGeom prst="rect">
            <a:avLst/>
          </a:prstGeom>
        </p:spPr>
        <p:txBody>
          <a:bodyPr vert="horz"/>
          <a:lstStyle>
            <a:lvl1pPr marL="112713" marR="0" indent="-1127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85CF"/>
              </a:buClr>
              <a:buSzTx/>
              <a:buFont typeface="Arial"/>
              <a:buChar char="•"/>
              <a:tabLst/>
              <a:defRPr sz="1400">
                <a:solidFill>
                  <a:srgbClr val="474747"/>
                </a:solidFill>
                <a:latin typeface="+mn-lt"/>
                <a:cs typeface="Arial"/>
              </a:defRPr>
            </a:lvl1pPr>
          </a:lstStyle>
          <a:p>
            <a:pPr lvl="0"/>
            <a:r>
              <a:rPr lang="en-US" dirty="0" smtClean="0"/>
              <a:t>Leader: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ullamcorper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purus</a:t>
            </a:r>
            <a:r>
              <a:rPr lang="en-US" dirty="0" smtClean="0"/>
              <a:t> a </a:t>
            </a:r>
            <a:r>
              <a:rPr lang="en-US" dirty="0" err="1" smtClean="0"/>
              <a:t>maximus</a:t>
            </a:r>
            <a:r>
              <a:rPr lang="en-US" dirty="0" smtClean="0"/>
              <a:t>. </a:t>
            </a:r>
            <a:r>
              <a:rPr lang="en-US" dirty="0" err="1" smtClean="0"/>
              <a:t>Cras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odio</a:t>
            </a:r>
            <a:r>
              <a:rPr lang="en-US" dirty="0" smtClean="0"/>
              <a:t> </a:t>
            </a:r>
            <a:r>
              <a:rPr lang="en-US" dirty="0" err="1" smtClean="0"/>
              <a:t>efficitur</a:t>
            </a:r>
            <a:r>
              <a:rPr lang="en-US" dirty="0" smtClean="0"/>
              <a:t>, et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leo</a:t>
            </a:r>
            <a:r>
              <a:rPr lang="en-US" dirty="0" smtClean="0"/>
              <a:t> </a:t>
            </a:r>
            <a:r>
              <a:rPr lang="en-US" dirty="0" err="1" smtClean="0"/>
              <a:t>tincidunt</a:t>
            </a:r>
            <a:r>
              <a:rPr lang="en-US" dirty="0" smtClean="0"/>
              <a:t>. </a:t>
            </a:r>
            <a:r>
              <a:rPr lang="en-US" dirty="0" err="1" smtClean="0"/>
              <a:t>Aliquam</a:t>
            </a:r>
            <a:r>
              <a:rPr lang="en-US" dirty="0" smtClean="0"/>
              <a:t> </a:t>
            </a:r>
            <a:r>
              <a:rPr lang="en-US" dirty="0" err="1" smtClean="0"/>
              <a:t>cursus</a:t>
            </a:r>
            <a:r>
              <a:rPr lang="en-US" dirty="0" smtClean="0"/>
              <a:t> </a:t>
            </a:r>
            <a:r>
              <a:rPr lang="en-US" dirty="0" err="1" smtClean="0"/>
              <a:t>libero</a:t>
            </a:r>
            <a:r>
              <a:rPr lang="en-US" dirty="0" smtClean="0"/>
              <a:t> </a:t>
            </a:r>
            <a:r>
              <a:rPr lang="en-US" dirty="0" err="1" smtClean="0"/>
              <a:t>sapien</a:t>
            </a:r>
            <a:r>
              <a:rPr lang="en-US" dirty="0" smtClean="0"/>
              <a:t>,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varius</a:t>
            </a:r>
            <a:r>
              <a:rPr lang="en-US" dirty="0" smtClean="0"/>
              <a:t> vitae. </a:t>
            </a:r>
            <a:r>
              <a:rPr lang="en-US" dirty="0" err="1" smtClean="0"/>
              <a:t>Nullam</a:t>
            </a:r>
            <a:r>
              <a:rPr lang="en-US" dirty="0" smtClean="0"/>
              <a:t> </a:t>
            </a:r>
            <a:r>
              <a:rPr lang="en-US" dirty="0" err="1" smtClean="0"/>
              <a:t>ultricies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id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rhoncus</a:t>
            </a:r>
            <a:r>
              <a:rPr lang="en-US" dirty="0" smtClean="0"/>
              <a:t>. </a:t>
            </a:r>
            <a:r>
              <a:rPr lang="en-US" dirty="0" err="1" smtClean="0"/>
              <a:t>Pellentesque</a:t>
            </a:r>
            <a:r>
              <a:rPr lang="en-US" dirty="0" smtClean="0"/>
              <a:t> et </a:t>
            </a:r>
            <a:r>
              <a:rPr lang="en-US" dirty="0" err="1" smtClean="0"/>
              <a:t>pulvinar</a:t>
            </a:r>
            <a:r>
              <a:rPr lang="en-US" dirty="0" smtClean="0"/>
              <a:t> nisi. </a:t>
            </a:r>
            <a:r>
              <a:rPr lang="en-US" dirty="0" err="1" smtClean="0"/>
              <a:t>Etiam</a:t>
            </a:r>
            <a:r>
              <a:rPr lang="en-US" dirty="0" smtClean="0"/>
              <a:t> </a:t>
            </a:r>
            <a:r>
              <a:rPr lang="en-US" dirty="0" err="1" smtClean="0"/>
              <a:t>tristique</a:t>
            </a:r>
            <a:r>
              <a:rPr lang="en-US" dirty="0" smtClean="0"/>
              <a:t>, </a:t>
            </a:r>
            <a:r>
              <a:rPr lang="en-US" dirty="0" err="1" smtClean="0"/>
              <a:t>arcu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luctus</a:t>
            </a:r>
            <a:r>
              <a:rPr lang="en-US" dirty="0" smtClean="0"/>
              <a:t>, </a:t>
            </a:r>
            <a:r>
              <a:rPr lang="en-US" dirty="0" err="1" smtClean="0"/>
              <a:t>leo</a:t>
            </a:r>
            <a:r>
              <a:rPr lang="en-US" dirty="0" smtClean="0"/>
              <a:t> </a:t>
            </a:r>
            <a:r>
              <a:rPr lang="en-US" dirty="0" err="1" smtClean="0"/>
              <a:t>justo</a:t>
            </a:r>
            <a:r>
              <a:rPr lang="en-US" dirty="0" smtClean="0"/>
              <a:t> </a:t>
            </a:r>
            <a:r>
              <a:rPr lang="en-US" dirty="0" err="1" smtClean="0"/>
              <a:t>ultrices</a:t>
            </a:r>
            <a:r>
              <a:rPr lang="en-US" dirty="0" smtClean="0"/>
              <a:t> </a:t>
            </a:r>
            <a:r>
              <a:rPr lang="en-US" dirty="0" err="1" smtClean="0"/>
              <a:t>nibh</a:t>
            </a:r>
            <a:r>
              <a:rPr lang="en-US" dirty="0" smtClean="0"/>
              <a:t>, </a:t>
            </a:r>
            <a:r>
              <a:rPr lang="en-US" dirty="0" err="1" smtClean="0"/>
              <a:t>hendrerit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854075" y="1472565"/>
            <a:ext cx="2966085" cy="3254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14300" indent="0">
              <a:buNone/>
              <a:defRPr/>
            </a:lvl2pPr>
            <a:lvl3pPr marL="284163" indent="0">
              <a:buNone/>
              <a:defRPr/>
            </a:lvl3pPr>
            <a:lvl4pPr marL="398462" indent="0">
              <a:buNone/>
              <a:defRPr/>
            </a:lvl4pPr>
            <a:lvl5pPr marL="568325" indent="0">
              <a:buNone/>
              <a:defRPr/>
            </a:lvl5pPr>
          </a:lstStyle>
          <a:p>
            <a:pPr lvl="0"/>
            <a:r>
              <a:rPr lang="en-US" dirty="0" smtClean="0"/>
              <a:t>Sub-Head</a:t>
            </a:r>
          </a:p>
        </p:txBody>
      </p:sp>
    </p:spTree>
    <p:extLst>
      <p:ext uri="{BB962C8B-B14F-4D97-AF65-F5344CB8AC3E}">
        <p14:creationId xmlns:p14="http://schemas.microsoft.com/office/powerpoint/2010/main" val="35934926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ng_color_bar_yellow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5636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EED77-FD86-8E4F-B2DE-1BCA452A82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15"/>
          <p:cNvSpPr>
            <a:spLocks noGrp="1"/>
          </p:cNvSpPr>
          <p:nvPr>
            <p:ph sz="quarter" idx="13" hasCustomPrompt="1"/>
          </p:nvPr>
        </p:nvSpPr>
        <p:spPr>
          <a:xfrm>
            <a:off x="667747" y="241414"/>
            <a:ext cx="6056402" cy="723665"/>
          </a:xfrm>
          <a:prstGeom prst="rect">
            <a:avLst/>
          </a:prstGeom>
        </p:spPr>
        <p:txBody>
          <a:bodyPr vert="horz" lIns="0" rIns="0" anchor="b" anchorCtr="0"/>
          <a:lstStyle>
            <a:lvl1pPr marL="0" indent="0">
              <a:buNone/>
              <a:defRPr sz="28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10" name="Content Placeholder 17"/>
          <p:cNvSpPr>
            <a:spLocks noGrp="1"/>
          </p:cNvSpPr>
          <p:nvPr>
            <p:ph sz="quarter" idx="14" hasCustomPrompt="1"/>
          </p:nvPr>
        </p:nvSpPr>
        <p:spPr>
          <a:xfrm>
            <a:off x="844648" y="1969744"/>
            <a:ext cx="2986123" cy="3577401"/>
          </a:xfrm>
          <a:prstGeom prst="rect">
            <a:avLst/>
          </a:prstGeom>
        </p:spPr>
        <p:txBody>
          <a:bodyPr vert="horz"/>
          <a:lstStyle>
            <a:lvl1pPr marL="112713" marR="0" indent="-1127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85CF"/>
              </a:buClr>
              <a:buSzTx/>
              <a:buFont typeface="Arial"/>
              <a:buChar char="•"/>
              <a:tabLst/>
              <a:defRPr sz="1400">
                <a:solidFill>
                  <a:srgbClr val="474747"/>
                </a:solidFill>
                <a:latin typeface="+mn-lt"/>
                <a:cs typeface="Arial"/>
              </a:defRPr>
            </a:lvl1pPr>
          </a:lstStyle>
          <a:p>
            <a:pPr lvl="0"/>
            <a:r>
              <a:rPr lang="en-US" dirty="0" smtClean="0"/>
              <a:t>Leader: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ullamcorper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purus</a:t>
            </a:r>
            <a:r>
              <a:rPr lang="en-US" dirty="0" smtClean="0"/>
              <a:t> a </a:t>
            </a:r>
            <a:r>
              <a:rPr lang="en-US" dirty="0" err="1" smtClean="0"/>
              <a:t>maximus</a:t>
            </a:r>
            <a:r>
              <a:rPr lang="en-US" dirty="0" smtClean="0"/>
              <a:t>. </a:t>
            </a:r>
            <a:r>
              <a:rPr lang="en-US" dirty="0" err="1" smtClean="0"/>
              <a:t>Cras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odio</a:t>
            </a:r>
            <a:r>
              <a:rPr lang="en-US" dirty="0" smtClean="0"/>
              <a:t> </a:t>
            </a:r>
            <a:r>
              <a:rPr lang="en-US" dirty="0" err="1" smtClean="0"/>
              <a:t>efficitur</a:t>
            </a:r>
            <a:r>
              <a:rPr lang="en-US" dirty="0" smtClean="0"/>
              <a:t>, et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leo</a:t>
            </a:r>
            <a:r>
              <a:rPr lang="en-US" dirty="0" smtClean="0"/>
              <a:t> </a:t>
            </a:r>
            <a:r>
              <a:rPr lang="en-US" dirty="0" err="1" smtClean="0"/>
              <a:t>tincidunt</a:t>
            </a:r>
            <a:r>
              <a:rPr lang="en-US" dirty="0" smtClean="0"/>
              <a:t>. </a:t>
            </a:r>
            <a:r>
              <a:rPr lang="en-US" dirty="0" err="1" smtClean="0"/>
              <a:t>Aliquam</a:t>
            </a:r>
            <a:r>
              <a:rPr lang="en-US" dirty="0" smtClean="0"/>
              <a:t> </a:t>
            </a:r>
            <a:r>
              <a:rPr lang="en-US" dirty="0" err="1" smtClean="0"/>
              <a:t>cursus</a:t>
            </a:r>
            <a:r>
              <a:rPr lang="en-US" dirty="0" smtClean="0"/>
              <a:t> </a:t>
            </a:r>
            <a:r>
              <a:rPr lang="en-US" dirty="0" err="1" smtClean="0"/>
              <a:t>libero</a:t>
            </a:r>
            <a:r>
              <a:rPr lang="en-US" dirty="0" smtClean="0"/>
              <a:t> </a:t>
            </a:r>
            <a:r>
              <a:rPr lang="en-US" dirty="0" err="1" smtClean="0"/>
              <a:t>sapien</a:t>
            </a:r>
            <a:r>
              <a:rPr lang="en-US" dirty="0" smtClean="0"/>
              <a:t>,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varius</a:t>
            </a:r>
            <a:r>
              <a:rPr lang="en-US" dirty="0" smtClean="0"/>
              <a:t> vitae. </a:t>
            </a:r>
            <a:r>
              <a:rPr lang="en-US" dirty="0" err="1" smtClean="0"/>
              <a:t>Nullam</a:t>
            </a:r>
            <a:r>
              <a:rPr lang="en-US" dirty="0" smtClean="0"/>
              <a:t> </a:t>
            </a:r>
            <a:r>
              <a:rPr lang="en-US" dirty="0" err="1" smtClean="0"/>
              <a:t>ultricies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id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rhoncus</a:t>
            </a:r>
            <a:r>
              <a:rPr lang="en-US" dirty="0" smtClean="0"/>
              <a:t>. </a:t>
            </a:r>
            <a:r>
              <a:rPr lang="en-US" dirty="0" err="1" smtClean="0"/>
              <a:t>Pellentesque</a:t>
            </a:r>
            <a:r>
              <a:rPr lang="en-US" dirty="0" smtClean="0"/>
              <a:t> et </a:t>
            </a:r>
            <a:r>
              <a:rPr lang="en-US" dirty="0" err="1" smtClean="0"/>
              <a:t>pulvinar</a:t>
            </a:r>
            <a:r>
              <a:rPr lang="en-US" dirty="0" smtClean="0"/>
              <a:t> nisi. </a:t>
            </a:r>
            <a:r>
              <a:rPr lang="en-US" dirty="0" err="1" smtClean="0"/>
              <a:t>Etiam</a:t>
            </a:r>
            <a:r>
              <a:rPr lang="en-US" dirty="0" smtClean="0"/>
              <a:t> </a:t>
            </a:r>
            <a:r>
              <a:rPr lang="en-US" dirty="0" err="1" smtClean="0"/>
              <a:t>tristique</a:t>
            </a:r>
            <a:r>
              <a:rPr lang="en-US" dirty="0" smtClean="0"/>
              <a:t>, </a:t>
            </a:r>
            <a:r>
              <a:rPr lang="en-US" dirty="0" err="1" smtClean="0"/>
              <a:t>arcu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luctus</a:t>
            </a:r>
            <a:r>
              <a:rPr lang="en-US" dirty="0" smtClean="0"/>
              <a:t>, </a:t>
            </a:r>
            <a:r>
              <a:rPr lang="en-US" dirty="0" err="1" smtClean="0"/>
              <a:t>leo</a:t>
            </a:r>
            <a:r>
              <a:rPr lang="en-US" dirty="0" smtClean="0"/>
              <a:t> </a:t>
            </a:r>
            <a:r>
              <a:rPr lang="en-US" dirty="0" err="1" smtClean="0"/>
              <a:t>justo</a:t>
            </a:r>
            <a:r>
              <a:rPr lang="en-US" dirty="0" smtClean="0"/>
              <a:t> </a:t>
            </a:r>
            <a:r>
              <a:rPr lang="en-US" dirty="0" err="1" smtClean="0"/>
              <a:t>ultrices</a:t>
            </a:r>
            <a:r>
              <a:rPr lang="en-US" dirty="0" smtClean="0"/>
              <a:t> </a:t>
            </a:r>
            <a:r>
              <a:rPr lang="en-US" dirty="0" err="1" smtClean="0"/>
              <a:t>nibh</a:t>
            </a:r>
            <a:r>
              <a:rPr lang="en-US" dirty="0" smtClean="0"/>
              <a:t>, </a:t>
            </a:r>
            <a:r>
              <a:rPr lang="en-US" dirty="0" err="1" smtClean="0"/>
              <a:t>hendrerit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</p:txBody>
      </p:sp>
      <p:sp>
        <p:nvSpPr>
          <p:cNvPr id="11" name="Content Placeholder 17"/>
          <p:cNvSpPr>
            <a:spLocks noGrp="1"/>
          </p:cNvSpPr>
          <p:nvPr>
            <p:ph sz="quarter" idx="15" hasCustomPrompt="1"/>
          </p:nvPr>
        </p:nvSpPr>
        <p:spPr>
          <a:xfrm>
            <a:off x="5048221" y="1964700"/>
            <a:ext cx="2986123" cy="3577401"/>
          </a:xfrm>
          <a:prstGeom prst="rect">
            <a:avLst/>
          </a:prstGeom>
        </p:spPr>
        <p:txBody>
          <a:bodyPr vert="horz"/>
          <a:lstStyle>
            <a:lvl1pPr marL="112713" marR="0" indent="-1127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85CF"/>
              </a:buClr>
              <a:buSzTx/>
              <a:buFont typeface="Arial"/>
              <a:buChar char="•"/>
              <a:tabLst/>
              <a:defRPr sz="1400">
                <a:solidFill>
                  <a:srgbClr val="474747"/>
                </a:solidFill>
                <a:latin typeface="+mn-lt"/>
                <a:cs typeface="Arial"/>
              </a:defRPr>
            </a:lvl1pPr>
          </a:lstStyle>
          <a:p>
            <a:pPr lvl="0"/>
            <a:r>
              <a:rPr lang="en-US" dirty="0" smtClean="0"/>
              <a:t>Leader: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ullamcorper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purus</a:t>
            </a:r>
            <a:r>
              <a:rPr lang="en-US" dirty="0" smtClean="0"/>
              <a:t> a </a:t>
            </a:r>
            <a:r>
              <a:rPr lang="en-US" dirty="0" err="1" smtClean="0"/>
              <a:t>maximus</a:t>
            </a:r>
            <a:r>
              <a:rPr lang="en-US" dirty="0" smtClean="0"/>
              <a:t>. </a:t>
            </a:r>
            <a:r>
              <a:rPr lang="en-US" dirty="0" err="1" smtClean="0"/>
              <a:t>Cras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odio</a:t>
            </a:r>
            <a:r>
              <a:rPr lang="en-US" dirty="0" smtClean="0"/>
              <a:t> </a:t>
            </a:r>
            <a:r>
              <a:rPr lang="en-US" dirty="0" err="1" smtClean="0"/>
              <a:t>efficitur</a:t>
            </a:r>
            <a:r>
              <a:rPr lang="en-US" dirty="0" smtClean="0"/>
              <a:t>, et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leo</a:t>
            </a:r>
            <a:r>
              <a:rPr lang="en-US" dirty="0" smtClean="0"/>
              <a:t> </a:t>
            </a:r>
            <a:r>
              <a:rPr lang="en-US" dirty="0" err="1" smtClean="0"/>
              <a:t>tincidunt</a:t>
            </a:r>
            <a:r>
              <a:rPr lang="en-US" dirty="0" smtClean="0"/>
              <a:t>. </a:t>
            </a:r>
            <a:r>
              <a:rPr lang="en-US" dirty="0" err="1" smtClean="0"/>
              <a:t>Aliquam</a:t>
            </a:r>
            <a:r>
              <a:rPr lang="en-US" dirty="0" smtClean="0"/>
              <a:t> </a:t>
            </a:r>
            <a:r>
              <a:rPr lang="en-US" dirty="0" err="1" smtClean="0"/>
              <a:t>cursus</a:t>
            </a:r>
            <a:r>
              <a:rPr lang="en-US" dirty="0" smtClean="0"/>
              <a:t> </a:t>
            </a:r>
            <a:r>
              <a:rPr lang="en-US" dirty="0" err="1" smtClean="0"/>
              <a:t>libero</a:t>
            </a:r>
            <a:r>
              <a:rPr lang="en-US" dirty="0" smtClean="0"/>
              <a:t> </a:t>
            </a:r>
            <a:r>
              <a:rPr lang="en-US" dirty="0" err="1" smtClean="0"/>
              <a:t>sapien</a:t>
            </a:r>
            <a:r>
              <a:rPr lang="en-US" dirty="0" smtClean="0"/>
              <a:t>,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varius</a:t>
            </a:r>
            <a:r>
              <a:rPr lang="en-US" dirty="0" smtClean="0"/>
              <a:t> vitae. </a:t>
            </a:r>
            <a:r>
              <a:rPr lang="en-US" dirty="0" err="1" smtClean="0"/>
              <a:t>Nullam</a:t>
            </a:r>
            <a:r>
              <a:rPr lang="en-US" dirty="0" smtClean="0"/>
              <a:t> </a:t>
            </a:r>
            <a:r>
              <a:rPr lang="en-US" dirty="0" err="1" smtClean="0"/>
              <a:t>ultricies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id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rhoncus</a:t>
            </a:r>
            <a:r>
              <a:rPr lang="en-US" dirty="0" smtClean="0"/>
              <a:t>. </a:t>
            </a:r>
            <a:r>
              <a:rPr lang="en-US" dirty="0" err="1" smtClean="0"/>
              <a:t>Pellentesque</a:t>
            </a:r>
            <a:r>
              <a:rPr lang="en-US" dirty="0" smtClean="0"/>
              <a:t> et </a:t>
            </a:r>
            <a:r>
              <a:rPr lang="en-US" dirty="0" err="1" smtClean="0"/>
              <a:t>pulvinar</a:t>
            </a:r>
            <a:r>
              <a:rPr lang="en-US" dirty="0" smtClean="0"/>
              <a:t> nisi. </a:t>
            </a:r>
            <a:r>
              <a:rPr lang="en-US" dirty="0" err="1" smtClean="0"/>
              <a:t>Etiam</a:t>
            </a:r>
            <a:r>
              <a:rPr lang="en-US" dirty="0" smtClean="0"/>
              <a:t> </a:t>
            </a:r>
            <a:r>
              <a:rPr lang="en-US" dirty="0" err="1" smtClean="0"/>
              <a:t>tristique</a:t>
            </a:r>
            <a:r>
              <a:rPr lang="en-US" dirty="0" smtClean="0"/>
              <a:t>, </a:t>
            </a:r>
            <a:r>
              <a:rPr lang="en-US" dirty="0" err="1" smtClean="0"/>
              <a:t>arcu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luctus</a:t>
            </a:r>
            <a:r>
              <a:rPr lang="en-US" dirty="0" smtClean="0"/>
              <a:t>, </a:t>
            </a:r>
            <a:r>
              <a:rPr lang="en-US" dirty="0" err="1" smtClean="0"/>
              <a:t>leo</a:t>
            </a:r>
            <a:r>
              <a:rPr lang="en-US" dirty="0" smtClean="0"/>
              <a:t> </a:t>
            </a:r>
            <a:r>
              <a:rPr lang="en-US" dirty="0" err="1" smtClean="0"/>
              <a:t>justo</a:t>
            </a:r>
            <a:r>
              <a:rPr lang="en-US" dirty="0" smtClean="0"/>
              <a:t> </a:t>
            </a:r>
            <a:r>
              <a:rPr lang="en-US" dirty="0" err="1" smtClean="0"/>
              <a:t>ultrices</a:t>
            </a:r>
            <a:r>
              <a:rPr lang="en-US" dirty="0" smtClean="0"/>
              <a:t> </a:t>
            </a:r>
            <a:r>
              <a:rPr lang="en-US" dirty="0" err="1" smtClean="0"/>
              <a:t>nibh</a:t>
            </a:r>
            <a:r>
              <a:rPr lang="en-US" dirty="0" smtClean="0"/>
              <a:t>, </a:t>
            </a:r>
            <a:r>
              <a:rPr lang="en-US" dirty="0" err="1" smtClean="0"/>
              <a:t>hendrerit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5049520" y="1472565"/>
            <a:ext cx="2966085" cy="3254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14300" indent="0">
              <a:buNone/>
              <a:defRPr/>
            </a:lvl2pPr>
            <a:lvl3pPr marL="284163" indent="0">
              <a:buNone/>
              <a:defRPr/>
            </a:lvl3pPr>
            <a:lvl4pPr marL="398462" indent="0">
              <a:buNone/>
              <a:defRPr/>
            </a:lvl4pPr>
            <a:lvl5pPr marL="568325" indent="0">
              <a:buNone/>
              <a:defRPr/>
            </a:lvl5pPr>
          </a:lstStyle>
          <a:p>
            <a:pPr lvl="0"/>
            <a:r>
              <a:rPr lang="en-US" dirty="0" smtClean="0"/>
              <a:t>Sub-Head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843280" y="1472565"/>
            <a:ext cx="2966085" cy="3254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14300" indent="0">
              <a:buNone/>
              <a:defRPr/>
            </a:lvl2pPr>
            <a:lvl3pPr marL="284163" indent="0">
              <a:buNone/>
              <a:defRPr/>
            </a:lvl3pPr>
            <a:lvl4pPr marL="398462" indent="0">
              <a:buNone/>
              <a:defRPr/>
            </a:lvl4pPr>
            <a:lvl5pPr marL="568325" indent="0">
              <a:buNone/>
              <a:defRPr/>
            </a:lvl5pPr>
          </a:lstStyle>
          <a:p>
            <a:pPr lvl="0"/>
            <a:r>
              <a:rPr lang="en-US" dirty="0" smtClean="0"/>
              <a:t>Sub-Head</a:t>
            </a:r>
          </a:p>
        </p:txBody>
      </p:sp>
    </p:spTree>
    <p:extLst>
      <p:ext uri="{BB962C8B-B14F-4D97-AF65-F5344CB8AC3E}">
        <p14:creationId xmlns:p14="http://schemas.microsoft.com/office/powerpoint/2010/main" val="11315351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long_color_bar_yellow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5636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EED77-FD86-8E4F-B2DE-1BCA452A82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15"/>
          <p:cNvSpPr>
            <a:spLocks noGrp="1"/>
          </p:cNvSpPr>
          <p:nvPr>
            <p:ph sz="quarter" idx="13" hasCustomPrompt="1"/>
          </p:nvPr>
        </p:nvSpPr>
        <p:spPr>
          <a:xfrm>
            <a:off x="667747" y="241414"/>
            <a:ext cx="6056402" cy="723665"/>
          </a:xfrm>
          <a:prstGeom prst="rect">
            <a:avLst/>
          </a:prstGeom>
        </p:spPr>
        <p:txBody>
          <a:bodyPr vert="horz" lIns="0" rIns="0" anchor="b" anchorCtr="0"/>
          <a:lstStyle>
            <a:lvl1pPr marL="0" indent="0">
              <a:buNone/>
              <a:defRPr sz="28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9" name="Content Placeholder 17"/>
          <p:cNvSpPr>
            <a:spLocks noGrp="1"/>
          </p:cNvSpPr>
          <p:nvPr>
            <p:ph sz="quarter" idx="14" hasCustomPrompt="1"/>
          </p:nvPr>
        </p:nvSpPr>
        <p:spPr>
          <a:xfrm>
            <a:off x="844648" y="1990064"/>
            <a:ext cx="7467602" cy="3577401"/>
          </a:xfrm>
          <a:prstGeom prst="rect">
            <a:avLst/>
          </a:prstGeom>
        </p:spPr>
        <p:txBody>
          <a:bodyPr vert="horz"/>
          <a:lstStyle>
            <a:lvl1pPr marL="112713" marR="0" indent="-1127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85CF"/>
              </a:buClr>
              <a:buSzTx/>
              <a:buFont typeface="Arial"/>
              <a:buChar char="•"/>
              <a:tabLst/>
              <a:defRPr sz="1400">
                <a:solidFill>
                  <a:srgbClr val="474747"/>
                </a:solidFill>
                <a:latin typeface="+mn-lt"/>
                <a:cs typeface="Arial"/>
              </a:defRPr>
            </a:lvl1pPr>
          </a:lstStyle>
          <a:p>
            <a:pPr lvl="0"/>
            <a:r>
              <a:rPr lang="en-US" dirty="0" smtClean="0"/>
              <a:t>Leader: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ullamcorper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purus</a:t>
            </a:r>
            <a:r>
              <a:rPr lang="en-US" dirty="0" smtClean="0"/>
              <a:t> a </a:t>
            </a:r>
            <a:r>
              <a:rPr lang="en-US" dirty="0" err="1" smtClean="0"/>
              <a:t>maximus</a:t>
            </a:r>
            <a:r>
              <a:rPr lang="en-US" dirty="0" smtClean="0"/>
              <a:t>. </a:t>
            </a:r>
            <a:r>
              <a:rPr lang="en-US" dirty="0" err="1" smtClean="0"/>
              <a:t>Cras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odio</a:t>
            </a:r>
            <a:r>
              <a:rPr lang="en-US" dirty="0" smtClean="0"/>
              <a:t> </a:t>
            </a:r>
            <a:r>
              <a:rPr lang="en-US" dirty="0" err="1" smtClean="0"/>
              <a:t>efficitur</a:t>
            </a:r>
            <a:r>
              <a:rPr lang="en-US" dirty="0" smtClean="0"/>
              <a:t>, et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leo</a:t>
            </a:r>
            <a:r>
              <a:rPr lang="en-US" dirty="0" smtClean="0"/>
              <a:t> </a:t>
            </a:r>
            <a:r>
              <a:rPr lang="en-US" dirty="0" err="1" smtClean="0"/>
              <a:t>tincidunt</a:t>
            </a:r>
            <a:r>
              <a:rPr lang="en-US" dirty="0" smtClean="0"/>
              <a:t>. </a:t>
            </a:r>
            <a:r>
              <a:rPr lang="en-US" dirty="0" err="1" smtClean="0"/>
              <a:t>Aliquam</a:t>
            </a:r>
            <a:r>
              <a:rPr lang="en-US" dirty="0" smtClean="0"/>
              <a:t> </a:t>
            </a:r>
            <a:r>
              <a:rPr lang="en-US" dirty="0" err="1" smtClean="0"/>
              <a:t>cursus</a:t>
            </a:r>
            <a:r>
              <a:rPr lang="en-US" dirty="0" smtClean="0"/>
              <a:t> </a:t>
            </a:r>
            <a:r>
              <a:rPr lang="en-US" dirty="0" err="1" smtClean="0"/>
              <a:t>libero</a:t>
            </a:r>
            <a:r>
              <a:rPr lang="en-US" dirty="0" smtClean="0"/>
              <a:t> </a:t>
            </a:r>
            <a:r>
              <a:rPr lang="en-US" dirty="0" err="1" smtClean="0"/>
              <a:t>sapien</a:t>
            </a:r>
            <a:r>
              <a:rPr lang="en-US" dirty="0" smtClean="0"/>
              <a:t>,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varius</a:t>
            </a:r>
            <a:r>
              <a:rPr lang="en-US" dirty="0" smtClean="0"/>
              <a:t> vitae. </a:t>
            </a:r>
            <a:r>
              <a:rPr lang="en-US" dirty="0" err="1" smtClean="0"/>
              <a:t>Nullam</a:t>
            </a:r>
            <a:r>
              <a:rPr lang="en-US" dirty="0" smtClean="0"/>
              <a:t> </a:t>
            </a:r>
            <a:r>
              <a:rPr lang="en-US" dirty="0" err="1" smtClean="0"/>
              <a:t>ultricies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id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rhoncus</a:t>
            </a:r>
            <a:r>
              <a:rPr lang="en-US" dirty="0" smtClean="0"/>
              <a:t>. </a:t>
            </a:r>
            <a:r>
              <a:rPr lang="en-US" dirty="0" err="1" smtClean="0"/>
              <a:t>Pellentesque</a:t>
            </a:r>
            <a:r>
              <a:rPr lang="en-US" dirty="0" smtClean="0"/>
              <a:t> et </a:t>
            </a:r>
            <a:r>
              <a:rPr lang="en-US" dirty="0" err="1" smtClean="0"/>
              <a:t>pulvinar</a:t>
            </a:r>
            <a:r>
              <a:rPr lang="en-US" dirty="0" smtClean="0"/>
              <a:t> nisi. </a:t>
            </a:r>
            <a:r>
              <a:rPr lang="en-US" dirty="0" err="1" smtClean="0"/>
              <a:t>Etiam</a:t>
            </a:r>
            <a:r>
              <a:rPr lang="en-US" dirty="0" smtClean="0"/>
              <a:t> </a:t>
            </a:r>
            <a:r>
              <a:rPr lang="en-US" dirty="0" err="1" smtClean="0"/>
              <a:t>tristique</a:t>
            </a:r>
            <a:r>
              <a:rPr lang="en-US" dirty="0" smtClean="0"/>
              <a:t>, </a:t>
            </a:r>
            <a:r>
              <a:rPr lang="en-US" dirty="0" err="1" smtClean="0"/>
              <a:t>arcu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luctus</a:t>
            </a:r>
            <a:r>
              <a:rPr lang="en-US" dirty="0" smtClean="0"/>
              <a:t>, </a:t>
            </a:r>
            <a:r>
              <a:rPr lang="en-US" dirty="0" err="1" smtClean="0"/>
              <a:t>leo</a:t>
            </a:r>
            <a:r>
              <a:rPr lang="en-US" dirty="0" smtClean="0"/>
              <a:t> </a:t>
            </a:r>
            <a:r>
              <a:rPr lang="en-US" dirty="0" err="1" smtClean="0"/>
              <a:t>justo</a:t>
            </a:r>
            <a:r>
              <a:rPr lang="en-US" dirty="0" smtClean="0"/>
              <a:t> </a:t>
            </a:r>
            <a:r>
              <a:rPr lang="en-US" dirty="0" err="1" smtClean="0"/>
              <a:t>ultrices</a:t>
            </a:r>
            <a:r>
              <a:rPr lang="en-US" dirty="0" smtClean="0"/>
              <a:t> </a:t>
            </a:r>
            <a:r>
              <a:rPr lang="en-US" dirty="0" err="1" smtClean="0"/>
              <a:t>nibh</a:t>
            </a:r>
            <a:r>
              <a:rPr lang="en-US" dirty="0" smtClean="0"/>
              <a:t>, </a:t>
            </a:r>
            <a:r>
              <a:rPr lang="en-US" dirty="0" err="1" smtClean="0"/>
              <a:t>hendrerit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843280" y="1472565"/>
            <a:ext cx="2966085" cy="3254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14300" indent="0">
              <a:buNone/>
              <a:defRPr/>
            </a:lvl2pPr>
            <a:lvl3pPr marL="284163" indent="0">
              <a:buNone/>
              <a:defRPr/>
            </a:lvl3pPr>
            <a:lvl4pPr marL="398462" indent="0">
              <a:buNone/>
              <a:defRPr/>
            </a:lvl4pPr>
            <a:lvl5pPr marL="568325" indent="0">
              <a:buNone/>
              <a:defRPr/>
            </a:lvl5pPr>
          </a:lstStyle>
          <a:p>
            <a:pPr lvl="0"/>
            <a:r>
              <a:rPr lang="en-US" dirty="0" smtClean="0"/>
              <a:t>Sub-Head</a:t>
            </a:r>
          </a:p>
        </p:txBody>
      </p:sp>
    </p:spTree>
    <p:extLst>
      <p:ext uri="{BB962C8B-B14F-4D97-AF65-F5344CB8AC3E}">
        <p14:creationId xmlns:p14="http://schemas.microsoft.com/office/powerpoint/2010/main" val="7813517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EED77-FD86-8E4F-B2DE-1BCA452A82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15"/>
          <p:cNvSpPr>
            <a:spLocks noGrp="1"/>
          </p:cNvSpPr>
          <p:nvPr>
            <p:ph sz="quarter" idx="13" hasCustomPrompt="1"/>
          </p:nvPr>
        </p:nvSpPr>
        <p:spPr>
          <a:xfrm>
            <a:off x="667747" y="162560"/>
            <a:ext cx="6056402" cy="873760"/>
          </a:xfrm>
          <a:prstGeom prst="rect">
            <a:avLst/>
          </a:prstGeom>
        </p:spPr>
        <p:txBody>
          <a:bodyPr vert="horz" lIns="0" rIns="0" anchor="b" anchorCtr="0"/>
          <a:lstStyle>
            <a:lvl1pPr marL="0" indent="0"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73292" y="1553300"/>
            <a:ext cx="8011836" cy="359410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>
                <a:solidFill>
                  <a:srgbClr val="0081C9"/>
                </a:solidFill>
                <a:latin typeface="+mn-l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“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Lorem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ipsum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 dolor sit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amet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,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consectetur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adipiscing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elit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.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Nulla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placerat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tellus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 at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augue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facilisis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,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viverra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fringilla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turpis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accumsan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.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Nullam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aliquet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condimentum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felis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eu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tristique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.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Nullam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maximus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justo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eget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libero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porta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tempor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.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Phasellus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ut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vulputate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 ex,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ut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 dictum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velit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.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Suspendisse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vel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arcu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eu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felis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tristique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efficitur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.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Vivamus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egestas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sem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vel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sapien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tristique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, ac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aliquam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nisl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rhoncus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.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Duis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 sit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amet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enim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eu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enim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eleifend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 tempus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ut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 ac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felis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5CF"/>
                </a:solidFill>
                <a:effectLst/>
                <a:uLnTx/>
                <a:uFillTx/>
                <a:latin typeface="+mn-lt"/>
                <a:cs typeface="Arial"/>
              </a:rPr>
              <a:t>.”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9769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WithTaglineRev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217" y="2905266"/>
            <a:ext cx="4722153" cy="1049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703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">
    <p:bg>
      <p:bgPr>
        <a:solidFill>
          <a:srgbClr val="0081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binst_h_rev_cmy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71" y="6297763"/>
            <a:ext cx="1417556" cy="3465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0550" y="2574519"/>
            <a:ext cx="7772400" cy="1362075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>
              <a:defRPr lang="en-US" sz="44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194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ng_color_bar_blu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524000"/>
          </a:xfrm>
          <a:prstGeom prst="rect">
            <a:avLst/>
          </a:prstGeom>
        </p:spPr>
      </p:pic>
      <p:sp>
        <p:nvSpPr>
          <p:cNvPr id="7" name="Content Placeholder 15"/>
          <p:cNvSpPr>
            <a:spLocks noGrp="1"/>
          </p:cNvSpPr>
          <p:nvPr>
            <p:ph sz="quarter" idx="13" hasCustomPrompt="1"/>
          </p:nvPr>
        </p:nvSpPr>
        <p:spPr>
          <a:xfrm>
            <a:off x="667747" y="241414"/>
            <a:ext cx="6056402" cy="723665"/>
          </a:xfrm>
          <a:prstGeom prst="rect">
            <a:avLst/>
          </a:prstGeom>
        </p:spPr>
        <p:txBody>
          <a:bodyPr vert="horz" lIns="0" rIns="0" anchor="b" anchorCtr="0"/>
          <a:lstStyle>
            <a:lvl1pPr marL="0" indent="0">
              <a:buNone/>
              <a:defRPr sz="28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612353" y="6368988"/>
            <a:ext cx="443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B2EED77-FD86-8E4F-B2DE-1BCA452A82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19"/>
          <p:cNvSpPr>
            <a:spLocks noGrp="1"/>
          </p:cNvSpPr>
          <p:nvPr>
            <p:ph type="pic" sz="quarter" idx="15"/>
          </p:nvPr>
        </p:nvSpPr>
        <p:spPr>
          <a:xfrm>
            <a:off x="4341103" y="1913425"/>
            <a:ext cx="4160061" cy="276791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9" name="Content Placeholder 17"/>
          <p:cNvSpPr>
            <a:spLocks noGrp="1"/>
          </p:cNvSpPr>
          <p:nvPr>
            <p:ph sz="quarter" idx="14" hasCustomPrompt="1"/>
          </p:nvPr>
        </p:nvSpPr>
        <p:spPr>
          <a:xfrm>
            <a:off x="844648" y="2000224"/>
            <a:ext cx="2986123" cy="3577401"/>
          </a:xfrm>
          <a:prstGeom prst="rect">
            <a:avLst/>
          </a:prstGeom>
        </p:spPr>
        <p:txBody>
          <a:bodyPr vert="horz"/>
          <a:lstStyle>
            <a:lvl1pPr marL="112713" marR="0" indent="-1127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85CF"/>
              </a:buClr>
              <a:buSzTx/>
              <a:buFont typeface="Arial"/>
              <a:buChar char="•"/>
              <a:tabLst/>
              <a:defRPr sz="1400">
                <a:solidFill>
                  <a:srgbClr val="474747"/>
                </a:solidFill>
                <a:latin typeface="+mn-lt"/>
                <a:cs typeface="Arial"/>
              </a:defRPr>
            </a:lvl1pPr>
          </a:lstStyle>
          <a:p>
            <a:pPr lvl="0"/>
            <a:r>
              <a:rPr lang="en-US" dirty="0" smtClean="0"/>
              <a:t>Leader: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ullamcorper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purus</a:t>
            </a:r>
            <a:r>
              <a:rPr lang="en-US" dirty="0" smtClean="0"/>
              <a:t> a </a:t>
            </a:r>
            <a:r>
              <a:rPr lang="en-US" dirty="0" err="1" smtClean="0"/>
              <a:t>maximus</a:t>
            </a:r>
            <a:r>
              <a:rPr lang="en-US" dirty="0" smtClean="0"/>
              <a:t>. </a:t>
            </a:r>
            <a:r>
              <a:rPr lang="en-US" dirty="0" err="1" smtClean="0"/>
              <a:t>Cras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odio</a:t>
            </a:r>
            <a:r>
              <a:rPr lang="en-US" dirty="0" smtClean="0"/>
              <a:t> </a:t>
            </a:r>
            <a:r>
              <a:rPr lang="en-US" dirty="0" err="1" smtClean="0"/>
              <a:t>efficitur</a:t>
            </a:r>
            <a:r>
              <a:rPr lang="en-US" dirty="0" smtClean="0"/>
              <a:t>, et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leo</a:t>
            </a:r>
            <a:r>
              <a:rPr lang="en-US" dirty="0" smtClean="0"/>
              <a:t> </a:t>
            </a:r>
            <a:r>
              <a:rPr lang="en-US" dirty="0" err="1" smtClean="0"/>
              <a:t>tincidunt</a:t>
            </a:r>
            <a:r>
              <a:rPr lang="en-US" dirty="0" smtClean="0"/>
              <a:t>. </a:t>
            </a:r>
            <a:r>
              <a:rPr lang="en-US" dirty="0" err="1" smtClean="0"/>
              <a:t>Aliquam</a:t>
            </a:r>
            <a:r>
              <a:rPr lang="en-US" dirty="0" smtClean="0"/>
              <a:t> </a:t>
            </a:r>
            <a:r>
              <a:rPr lang="en-US" dirty="0" err="1" smtClean="0"/>
              <a:t>cursus</a:t>
            </a:r>
            <a:r>
              <a:rPr lang="en-US" dirty="0" smtClean="0"/>
              <a:t> </a:t>
            </a:r>
            <a:r>
              <a:rPr lang="en-US" dirty="0" err="1" smtClean="0"/>
              <a:t>libero</a:t>
            </a:r>
            <a:r>
              <a:rPr lang="en-US" dirty="0" smtClean="0"/>
              <a:t> </a:t>
            </a:r>
            <a:r>
              <a:rPr lang="en-US" dirty="0" err="1" smtClean="0"/>
              <a:t>sapien</a:t>
            </a:r>
            <a:r>
              <a:rPr lang="en-US" dirty="0" smtClean="0"/>
              <a:t>,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varius</a:t>
            </a:r>
            <a:r>
              <a:rPr lang="en-US" dirty="0" smtClean="0"/>
              <a:t> vitae. </a:t>
            </a:r>
            <a:r>
              <a:rPr lang="en-US" dirty="0" err="1" smtClean="0"/>
              <a:t>Nullam</a:t>
            </a:r>
            <a:r>
              <a:rPr lang="en-US" dirty="0" smtClean="0"/>
              <a:t> </a:t>
            </a:r>
            <a:r>
              <a:rPr lang="en-US" dirty="0" err="1" smtClean="0"/>
              <a:t>ultricies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id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rhoncus</a:t>
            </a:r>
            <a:r>
              <a:rPr lang="en-US" dirty="0" smtClean="0"/>
              <a:t>. </a:t>
            </a:r>
            <a:r>
              <a:rPr lang="en-US" dirty="0" err="1" smtClean="0"/>
              <a:t>Pellentesque</a:t>
            </a:r>
            <a:r>
              <a:rPr lang="en-US" dirty="0" smtClean="0"/>
              <a:t> et </a:t>
            </a:r>
            <a:r>
              <a:rPr lang="en-US" dirty="0" err="1" smtClean="0"/>
              <a:t>pulvinar</a:t>
            </a:r>
            <a:r>
              <a:rPr lang="en-US" dirty="0" smtClean="0"/>
              <a:t> nisi. </a:t>
            </a:r>
            <a:r>
              <a:rPr lang="en-US" dirty="0" err="1" smtClean="0"/>
              <a:t>Etiam</a:t>
            </a:r>
            <a:r>
              <a:rPr lang="en-US" dirty="0" smtClean="0"/>
              <a:t> </a:t>
            </a:r>
            <a:r>
              <a:rPr lang="en-US" dirty="0" err="1" smtClean="0"/>
              <a:t>tristique</a:t>
            </a:r>
            <a:r>
              <a:rPr lang="en-US" dirty="0" smtClean="0"/>
              <a:t>, </a:t>
            </a:r>
            <a:r>
              <a:rPr lang="en-US" dirty="0" err="1" smtClean="0"/>
              <a:t>arcu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luctus</a:t>
            </a:r>
            <a:r>
              <a:rPr lang="en-US" dirty="0" smtClean="0"/>
              <a:t>, </a:t>
            </a:r>
            <a:r>
              <a:rPr lang="en-US" dirty="0" err="1" smtClean="0"/>
              <a:t>leo</a:t>
            </a:r>
            <a:r>
              <a:rPr lang="en-US" dirty="0" smtClean="0"/>
              <a:t> </a:t>
            </a:r>
            <a:r>
              <a:rPr lang="en-US" dirty="0" err="1" smtClean="0"/>
              <a:t>justo</a:t>
            </a:r>
            <a:r>
              <a:rPr lang="en-US" dirty="0" smtClean="0"/>
              <a:t> </a:t>
            </a:r>
            <a:r>
              <a:rPr lang="en-US" dirty="0" err="1" smtClean="0"/>
              <a:t>ultrices</a:t>
            </a:r>
            <a:r>
              <a:rPr lang="en-US" dirty="0" smtClean="0"/>
              <a:t> </a:t>
            </a:r>
            <a:r>
              <a:rPr lang="en-US" dirty="0" err="1" smtClean="0"/>
              <a:t>nibh</a:t>
            </a:r>
            <a:r>
              <a:rPr lang="en-US" dirty="0" smtClean="0"/>
              <a:t>, </a:t>
            </a:r>
            <a:r>
              <a:rPr lang="en-US" dirty="0" err="1" smtClean="0"/>
              <a:t>hendrerit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854075" y="1472565"/>
            <a:ext cx="2966085" cy="3254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14300" indent="0">
              <a:buNone/>
              <a:defRPr/>
            </a:lvl2pPr>
            <a:lvl3pPr marL="284163" indent="0">
              <a:buNone/>
              <a:defRPr/>
            </a:lvl3pPr>
            <a:lvl4pPr marL="398462" indent="0">
              <a:buNone/>
              <a:defRPr/>
            </a:lvl4pPr>
            <a:lvl5pPr marL="568325" indent="0">
              <a:buNone/>
              <a:defRPr/>
            </a:lvl5pPr>
          </a:lstStyle>
          <a:p>
            <a:pPr lvl="0"/>
            <a:r>
              <a:rPr lang="en-US" dirty="0" smtClean="0"/>
              <a:t>Sub-Head</a:t>
            </a:r>
          </a:p>
        </p:txBody>
      </p:sp>
    </p:spTree>
    <p:extLst>
      <p:ext uri="{BB962C8B-B14F-4D97-AF65-F5344CB8AC3E}">
        <p14:creationId xmlns:p14="http://schemas.microsoft.com/office/powerpoint/2010/main" val="910197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ong_color_bar_blu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524000"/>
          </a:xfrm>
          <a:prstGeom prst="rect">
            <a:avLst/>
          </a:prstGeom>
        </p:spPr>
      </p:pic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8612353" y="6368988"/>
            <a:ext cx="443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B2EED77-FD86-8E4F-B2DE-1BCA452A82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15"/>
          <p:cNvSpPr>
            <a:spLocks noGrp="1"/>
          </p:cNvSpPr>
          <p:nvPr>
            <p:ph sz="quarter" idx="13" hasCustomPrompt="1"/>
          </p:nvPr>
        </p:nvSpPr>
        <p:spPr>
          <a:xfrm>
            <a:off x="667747" y="241414"/>
            <a:ext cx="6056402" cy="723665"/>
          </a:xfrm>
          <a:prstGeom prst="rect">
            <a:avLst/>
          </a:prstGeom>
        </p:spPr>
        <p:txBody>
          <a:bodyPr vert="horz" lIns="0" rIns="0" anchor="b" anchorCtr="0"/>
          <a:lstStyle>
            <a:lvl1pPr marL="0" indent="0">
              <a:buNone/>
              <a:defRPr sz="28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11" name="Content Placeholder 17"/>
          <p:cNvSpPr>
            <a:spLocks noGrp="1"/>
          </p:cNvSpPr>
          <p:nvPr>
            <p:ph sz="quarter" idx="14" hasCustomPrompt="1"/>
          </p:nvPr>
        </p:nvSpPr>
        <p:spPr>
          <a:xfrm>
            <a:off x="844648" y="1969744"/>
            <a:ext cx="2986123" cy="3577401"/>
          </a:xfrm>
          <a:prstGeom prst="rect">
            <a:avLst/>
          </a:prstGeom>
        </p:spPr>
        <p:txBody>
          <a:bodyPr vert="horz"/>
          <a:lstStyle>
            <a:lvl1pPr marL="112713" marR="0" indent="-1127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85CF"/>
              </a:buClr>
              <a:buSzTx/>
              <a:buFont typeface="Arial"/>
              <a:buChar char="•"/>
              <a:tabLst/>
              <a:defRPr sz="1400">
                <a:solidFill>
                  <a:srgbClr val="474747"/>
                </a:solidFill>
                <a:latin typeface="+mn-lt"/>
                <a:cs typeface="Arial"/>
              </a:defRPr>
            </a:lvl1pPr>
          </a:lstStyle>
          <a:p>
            <a:pPr lvl="0"/>
            <a:r>
              <a:rPr lang="en-US" dirty="0" smtClean="0"/>
              <a:t>Leader: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ullamcorper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purus</a:t>
            </a:r>
            <a:r>
              <a:rPr lang="en-US" dirty="0" smtClean="0"/>
              <a:t> a </a:t>
            </a:r>
            <a:r>
              <a:rPr lang="en-US" dirty="0" err="1" smtClean="0"/>
              <a:t>maximus</a:t>
            </a:r>
            <a:r>
              <a:rPr lang="en-US" dirty="0" smtClean="0"/>
              <a:t>. </a:t>
            </a:r>
            <a:r>
              <a:rPr lang="en-US" dirty="0" err="1" smtClean="0"/>
              <a:t>Cras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odio</a:t>
            </a:r>
            <a:r>
              <a:rPr lang="en-US" dirty="0" smtClean="0"/>
              <a:t> </a:t>
            </a:r>
            <a:r>
              <a:rPr lang="en-US" dirty="0" err="1" smtClean="0"/>
              <a:t>efficitur</a:t>
            </a:r>
            <a:r>
              <a:rPr lang="en-US" dirty="0" smtClean="0"/>
              <a:t>, et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leo</a:t>
            </a:r>
            <a:r>
              <a:rPr lang="en-US" dirty="0" smtClean="0"/>
              <a:t> </a:t>
            </a:r>
            <a:r>
              <a:rPr lang="en-US" dirty="0" err="1" smtClean="0"/>
              <a:t>tincidunt</a:t>
            </a:r>
            <a:r>
              <a:rPr lang="en-US" dirty="0" smtClean="0"/>
              <a:t>. </a:t>
            </a:r>
            <a:r>
              <a:rPr lang="en-US" dirty="0" err="1" smtClean="0"/>
              <a:t>Aliquam</a:t>
            </a:r>
            <a:r>
              <a:rPr lang="en-US" dirty="0" smtClean="0"/>
              <a:t> </a:t>
            </a:r>
            <a:r>
              <a:rPr lang="en-US" dirty="0" err="1" smtClean="0"/>
              <a:t>cursus</a:t>
            </a:r>
            <a:r>
              <a:rPr lang="en-US" dirty="0" smtClean="0"/>
              <a:t> </a:t>
            </a:r>
            <a:r>
              <a:rPr lang="en-US" dirty="0" err="1" smtClean="0"/>
              <a:t>libero</a:t>
            </a:r>
            <a:r>
              <a:rPr lang="en-US" dirty="0" smtClean="0"/>
              <a:t> </a:t>
            </a:r>
            <a:r>
              <a:rPr lang="en-US" dirty="0" err="1" smtClean="0"/>
              <a:t>sapien</a:t>
            </a:r>
            <a:r>
              <a:rPr lang="en-US" dirty="0" smtClean="0"/>
              <a:t>,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varius</a:t>
            </a:r>
            <a:r>
              <a:rPr lang="en-US" dirty="0" smtClean="0"/>
              <a:t> vitae. </a:t>
            </a:r>
            <a:r>
              <a:rPr lang="en-US" dirty="0" err="1" smtClean="0"/>
              <a:t>Nullam</a:t>
            </a:r>
            <a:r>
              <a:rPr lang="en-US" dirty="0" smtClean="0"/>
              <a:t> </a:t>
            </a:r>
            <a:r>
              <a:rPr lang="en-US" dirty="0" err="1" smtClean="0"/>
              <a:t>ultricies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id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rhoncus</a:t>
            </a:r>
            <a:r>
              <a:rPr lang="en-US" dirty="0" smtClean="0"/>
              <a:t>. </a:t>
            </a:r>
            <a:r>
              <a:rPr lang="en-US" dirty="0" err="1" smtClean="0"/>
              <a:t>Pellentesque</a:t>
            </a:r>
            <a:r>
              <a:rPr lang="en-US" dirty="0" smtClean="0"/>
              <a:t> et </a:t>
            </a:r>
            <a:r>
              <a:rPr lang="en-US" dirty="0" err="1" smtClean="0"/>
              <a:t>pulvinar</a:t>
            </a:r>
            <a:r>
              <a:rPr lang="en-US" dirty="0" smtClean="0"/>
              <a:t> nisi. </a:t>
            </a:r>
            <a:r>
              <a:rPr lang="en-US" dirty="0" err="1" smtClean="0"/>
              <a:t>Etiam</a:t>
            </a:r>
            <a:r>
              <a:rPr lang="en-US" dirty="0" smtClean="0"/>
              <a:t> </a:t>
            </a:r>
            <a:r>
              <a:rPr lang="en-US" dirty="0" err="1" smtClean="0"/>
              <a:t>tristique</a:t>
            </a:r>
            <a:r>
              <a:rPr lang="en-US" dirty="0" smtClean="0"/>
              <a:t>, </a:t>
            </a:r>
            <a:r>
              <a:rPr lang="en-US" dirty="0" err="1" smtClean="0"/>
              <a:t>arcu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luctus</a:t>
            </a:r>
            <a:r>
              <a:rPr lang="en-US" dirty="0" smtClean="0"/>
              <a:t>, </a:t>
            </a:r>
            <a:r>
              <a:rPr lang="en-US" dirty="0" err="1" smtClean="0"/>
              <a:t>leo</a:t>
            </a:r>
            <a:r>
              <a:rPr lang="en-US" dirty="0" smtClean="0"/>
              <a:t> </a:t>
            </a:r>
            <a:r>
              <a:rPr lang="en-US" dirty="0" err="1" smtClean="0"/>
              <a:t>justo</a:t>
            </a:r>
            <a:r>
              <a:rPr lang="en-US" dirty="0" smtClean="0"/>
              <a:t> </a:t>
            </a:r>
            <a:r>
              <a:rPr lang="en-US" dirty="0" err="1" smtClean="0"/>
              <a:t>ultrices</a:t>
            </a:r>
            <a:r>
              <a:rPr lang="en-US" dirty="0" smtClean="0"/>
              <a:t> </a:t>
            </a:r>
            <a:r>
              <a:rPr lang="en-US" dirty="0" err="1" smtClean="0"/>
              <a:t>nibh</a:t>
            </a:r>
            <a:r>
              <a:rPr lang="en-US" dirty="0" smtClean="0"/>
              <a:t>, </a:t>
            </a:r>
            <a:r>
              <a:rPr lang="en-US" dirty="0" err="1" smtClean="0"/>
              <a:t>hendrerit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</p:txBody>
      </p:sp>
      <p:sp>
        <p:nvSpPr>
          <p:cNvPr id="12" name="Content Placeholder 17"/>
          <p:cNvSpPr>
            <a:spLocks noGrp="1"/>
          </p:cNvSpPr>
          <p:nvPr>
            <p:ph sz="quarter" idx="15" hasCustomPrompt="1"/>
          </p:nvPr>
        </p:nvSpPr>
        <p:spPr>
          <a:xfrm>
            <a:off x="5048221" y="1964700"/>
            <a:ext cx="2986123" cy="3577401"/>
          </a:xfrm>
          <a:prstGeom prst="rect">
            <a:avLst/>
          </a:prstGeom>
        </p:spPr>
        <p:txBody>
          <a:bodyPr vert="horz"/>
          <a:lstStyle>
            <a:lvl1pPr marL="112713" marR="0" indent="-1127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85CF"/>
              </a:buClr>
              <a:buSzTx/>
              <a:buFont typeface="Arial"/>
              <a:buChar char="•"/>
              <a:tabLst/>
              <a:defRPr sz="1400">
                <a:solidFill>
                  <a:srgbClr val="474747"/>
                </a:solidFill>
                <a:latin typeface="+mn-lt"/>
                <a:cs typeface="Arial"/>
              </a:defRPr>
            </a:lvl1pPr>
          </a:lstStyle>
          <a:p>
            <a:pPr lvl="0"/>
            <a:r>
              <a:rPr lang="en-US" dirty="0" smtClean="0"/>
              <a:t>Leader: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ullamcorper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purus</a:t>
            </a:r>
            <a:r>
              <a:rPr lang="en-US" dirty="0" smtClean="0"/>
              <a:t> a </a:t>
            </a:r>
            <a:r>
              <a:rPr lang="en-US" dirty="0" err="1" smtClean="0"/>
              <a:t>maximus</a:t>
            </a:r>
            <a:r>
              <a:rPr lang="en-US" dirty="0" smtClean="0"/>
              <a:t>. </a:t>
            </a:r>
            <a:r>
              <a:rPr lang="en-US" dirty="0" err="1" smtClean="0"/>
              <a:t>Cras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odio</a:t>
            </a:r>
            <a:r>
              <a:rPr lang="en-US" dirty="0" smtClean="0"/>
              <a:t> </a:t>
            </a:r>
            <a:r>
              <a:rPr lang="en-US" dirty="0" err="1" smtClean="0"/>
              <a:t>efficitur</a:t>
            </a:r>
            <a:r>
              <a:rPr lang="en-US" dirty="0" smtClean="0"/>
              <a:t>, et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leo</a:t>
            </a:r>
            <a:r>
              <a:rPr lang="en-US" dirty="0" smtClean="0"/>
              <a:t> </a:t>
            </a:r>
            <a:r>
              <a:rPr lang="en-US" dirty="0" err="1" smtClean="0"/>
              <a:t>tincidunt</a:t>
            </a:r>
            <a:r>
              <a:rPr lang="en-US" dirty="0" smtClean="0"/>
              <a:t>. </a:t>
            </a:r>
            <a:r>
              <a:rPr lang="en-US" dirty="0" err="1" smtClean="0"/>
              <a:t>Aliquam</a:t>
            </a:r>
            <a:r>
              <a:rPr lang="en-US" dirty="0" smtClean="0"/>
              <a:t> </a:t>
            </a:r>
            <a:r>
              <a:rPr lang="en-US" dirty="0" err="1" smtClean="0"/>
              <a:t>cursus</a:t>
            </a:r>
            <a:r>
              <a:rPr lang="en-US" dirty="0" smtClean="0"/>
              <a:t> </a:t>
            </a:r>
            <a:r>
              <a:rPr lang="en-US" dirty="0" err="1" smtClean="0"/>
              <a:t>libero</a:t>
            </a:r>
            <a:r>
              <a:rPr lang="en-US" dirty="0" smtClean="0"/>
              <a:t> </a:t>
            </a:r>
            <a:r>
              <a:rPr lang="en-US" dirty="0" err="1" smtClean="0"/>
              <a:t>sapien</a:t>
            </a:r>
            <a:r>
              <a:rPr lang="en-US" dirty="0" smtClean="0"/>
              <a:t>,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varius</a:t>
            </a:r>
            <a:r>
              <a:rPr lang="en-US" dirty="0" smtClean="0"/>
              <a:t> vitae. </a:t>
            </a:r>
            <a:r>
              <a:rPr lang="en-US" dirty="0" err="1" smtClean="0"/>
              <a:t>Nullam</a:t>
            </a:r>
            <a:r>
              <a:rPr lang="en-US" dirty="0" smtClean="0"/>
              <a:t> </a:t>
            </a:r>
            <a:r>
              <a:rPr lang="en-US" dirty="0" err="1" smtClean="0"/>
              <a:t>ultricies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id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rhoncus</a:t>
            </a:r>
            <a:r>
              <a:rPr lang="en-US" dirty="0" smtClean="0"/>
              <a:t>. </a:t>
            </a:r>
            <a:r>
              <a:rPr lang="en-US" dirty="0" err="1" smtClean="0"/>
              <a:t>Pellentesque</a:t>
            </a:r>
            <a:r>
              <a:rPr lang="en-US" dirty="0" smtClean="0"/>
              <a:t> et </a:t>
            </a:r>
            <a:r>
              <a:rPr lang="en-US" dirty="0" err="1" smtClean="0"/>
              <a:t>pulvinar</a:t>
            </a:r>
            <a:r>
              <a:rPr lang="en-US" dirty="0" smtClean="0"/>
              <a:t> nisi. </a:t>
            </a:r>
            <a:r>
              <a:rPr lang="en-US" dirty="0" err="1" smtClean="0"/>
              <a:t>Etiam</a:t>
            </a:r>
            <a:r>
              <a:rPr lang="en-US" dirty="0" smtClean="0"/>
              <a:t> </a:t>
            </a:r>
            <a:r>
              <a:rPr lang="en-US" dirty="0" err="1" smtClean="0"/>
              <a:t>tristique</a:t>
            </a:r>
            <a:r>
              <a:rPr lang="en-US" dirty="0" smtClean="0"/>
              <a:t>, </a:t>
            </a:r>
            <a:r>
              <a:rPr lang="en-US" dirty="0" err="1" smtClean="0"/>
              <a:t>arcu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luctus</a:t>
            </a:r>
            <a:r>
              <a:rPr lang="en-US" dirty="0" smtClean="0"/>
              <a:t>, </a:t>
            </a:r>
            <a:r>
              <a:rPr lang="en-US" dirty="0" err="1" smtClean="0"/>
              <a:t>leo</a:t>
            </a:r>
            <a:r>
              <a:rPr lang="en-US" dirty="0" smtClean="0"/>
              <a:t> </a:t>
            </a:r>
            <a:r>
              <a:rPr lang="en-US" dirty="0" err="1" smtClean="0"/>
              <a:t>justo</a:t>
            </a:r>
            <a:r>
              <a:rPr lang="en-US" dirty="0" smtClean="0"/>
              <a:t> </a:t>
            </a:r>
            <a:r>
              <a:rPr lang="en-US" dirty="0" err="1" smtClean="0"/>
              <a:t>ultrices</a:t>
            </a:r>
            <a:r>
              <a:rPr lang="en-US" dirty="0" smtClean="0"/>
              <a:t> </a:t>
            </a:r>
            <a:r>
              <a:rPr lang="en-US" dirty="0" err="1" smtClean="0"/>
              <a:t>nibh</a:t>
            </a:r>
            <a:r>
              <a:rPr lang="en-US" dirty="0" smtClean="0"/>
              <a:t>, </a:t>
            </a:r>
            <a:r>
              <a:rPr lang="en-US" dirty="0" err="1" smtClean="0"/>
              <a:t>hendrerit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5049520" y="1472565"/>
            <a:ext cx="2966085" cy="3254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14300" indent="0">
              <a:buNone/>
              <a:defRPr/>
            </a:lvl2pPr>
            <a:lvl3pPr marL="284163" indent="0">
              <a:buNone/>
              <a:defRPr/>
            </a:lvl3pPr>
            <a:lvl4pPr marL="398462" indent="0">
              <a:buNone/>
              <a:defRPr/>
            </a:lvl4pPr>
            <a:lvl5pPr marL="568325" indent="0">
              <a:buNone/>
              <a:defRPr/>
            </a:lvl5pPr>
          </a:lstStyle>
          <a:p>
            <a:pPr lvl="0"/>
            <a:r>
              <a:rPr lang="en-US" dirty="0" smtClean="0"/>
              <a:t>Sub-Head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843280" y="1472565"/>
            <a:ext cx="2966085" cy="3254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14300" indent="0">
              <a:buNone/>
              <a:defRPr/>
            </a:lvl2pPr>
            <a:lvl3pPr marL="284163" indent="0">
              <a:buNone/>
              <a:defRPr/>
            </a:lvl3pPr>
            <a:lvl4pPr marL="398462" indent="0">
              <a:buNone/>
              <a:defRPr/>
            </a:lvl4pPr>
            <a:lvl5pPr marL="568325" indent="0">
              <a:buNone/>
              <a:defRPr/>
            </a:lvl5pPr>
          </a:lstStyle>
          <a:p>
            <a:pPr lvl="0"/>
            <a:r>
              <a:rPr lang="en-US" dirty="0" smtClean="0"/>
              <a:t>Sub-Head</a:t>
            </a:r>
          </a:p>
        </p:txBody>
      </p:sp>
    </p:spTree>
    <p:extLst>
      <p:ext uri="{BB962C8B-B14F-4D97-AF65-F5344CB8AC3E}">
        <p14:creationId xmlns:p14="http://schemas.microsoft.com/office/powerpoint/2010/main" val="3294430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ng_color_bar_blu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524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EED77-FD86-8E4F-B2DE-1BCA452A82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15"/>
          <p:cNvSpPr>
            <a:spLocks noGrp="1"/>
          </p:cNvSpPr>
          <p:nvPr>
            <p:ph sz="quarter" idx="13" hasCustomPrompt="1"/>
          </p:nvPr>
        </p:nvSpPr>
        <p:spPr>
          <a:xfrm>
            <a:off x="667747" y="241414"/>
            <a:ext cx="6056402" cy="723665"/>
          </a:xfrm>
          <a:prstGeom prst="rect">
            <a:avLst/>
          </a:prstGeom>
        </p:spPr>
        <p:txBody>
          <a:bodyPr vert="horz" lIns="0" rIns="0" anchor="b" anchorCtr="0"/>
          <a:lstStyle>
            <a:lvl1pPr marL="0" indent="0">
              <a:buNone/>
              <a:defRPr sz="28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8" name="Content Placeholder 17"/>
          <p:cNvSpPr>
            <a:spLocks noGrp="1"/>
          </p:cNvSpPr>
          <p:nvPr>
            <p:ph sz="quarter" idx="14" hasCustomPrompt="1"/>
          </p:nvPr>
        </p:nvSpPr>
        <p:spPr>
          <a:xfrm>
            <a:off x="844648" y="1990064"/>
            <a:ext cx="7467602" cy="3577401"/>
          </a:xfrm>
          <a:prstGeom prst="rect">
            <a:avLst/>
          </a:prstGeom>
        </p:spPr>
        <p:txBody>
          <a:bodyPr vert="horz"/>
          <a:lstStyle>
            <a:lvl1pPr marL="112713" marR="0" indent="-1127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85CF"/>
              </a:buClr>
              <a:buSzTx/>
              <a:buFont typeface="Arial"/>
              <a:buChar char="•"/>
              <a:tabLst/>
              <a:defRPr sz="1400">
                <a:solidFill>
                  <a:srgbClr val="474747"/>
                </a:solidFill>
                <a:latin typeface="+mn-lt"/>
                <a:cs typeface="Arial"/>
              </a:defRPr>
            </a:lvl1pPr>
          </a:lstStyle>
          <a:p>
            <a:pPr lvl="0"/>
            <a:r>
              <a:rPr lang="en-US" dirty="0" smtClean="0"/>
              <a:t>Leader: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ullamcorper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purus</a:t>
            </a:r>
            <a:r>
              <a:rPr lang="en-US" dirty="0" smtClean="0"/>
              <a:t> a </a:t>
            </a:r>
            <a:r>
              <a:rPr lang="en-US" dirty="0" err="1" smtClean="0"/>
              <a:t>maximus</a:t>
            </a:r>
            <a:r>
              <a:rPr lang="en-US" dirty="0" smtClean="0"/>
              <a:t>. </a:t>
            </a:r>
            <a:r>
              <a:rPr lang="en-US" dirty="0" err="1" smtClean="0"/>
              <a:t>Cras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odio</a:t>
            </a:r>
            <a:r>
              <a:rPr lang="en-US" dirty="0" smtClean="0"/>
              <a:t> </a:t>
            </a:r>
            <a:r>
              <a:rPr lang="en-US" dirty="0" err="1" smtClean="0"/>
              <a:t>efficitur</a:t>
            </a:r>
            <a:r>
              <a:rPr lang="en-US" dirty="0" smtClean="0"/>
              <a:t>, et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leo</a:t>
            </a:r>
            <a:r>
              <a:rPr lang="en-US" dirty="0" smtClean="0"/>
              <a:t> </a:t>
            </a:r>
            <a:r>
              <a:rPr lang="en-US" dirty="0" err="1" smtClean="0"/>
              <a:t>tincidunt</a:t>
            </a:r>
            <a:r>
              <a:rPr lang="en-US" dirty="0" smtClean="0"/>
              <a:t>. </a:t>
            </a:r>
            <a:r>
              <a:rPr lang="en-US" dirty="0" err="1" smtClean="0"/>
              <a:t>Aliquam</a:t>
            </a:r>
            <a:r>
              <a:rPr lang="en-US" dirty="0" smtClean="0"/>
              <a:t> </a:t>
            </a:r>
            <a:r>
              <a:rPr lang="en-US" dirty="0" err="1" smtClean="0"/>
              <a:t>cursus</a:t>
            </a:r>
            <a:r>
              <a:rPr lang="en-US" dirty="0" smtClean="0"/>
              <a:t> </a:t>
            </a:r>
            <a:r>
              <a:rPr lang="en-US" dirty="0" err="1" smtClean="0"/>
              <a:t>libero</a:t>
            </a:r>
            <a:r>
              <a:rPr lang="en-US" dirty="0" smtClean="0"/>
              <a:t> </a:t>
            </a:r>
            <a:r>
              <a:rPr lang="en-US" dirty="0" err="1" smtClean="0"/>
              <a:t>sapien</a:t>
            </a:r>
            <a:r>
              <a:rPr lang="en-US" dirty="0" smtClean="0"/>
              <a:t>,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varius</a:t>
            </a:r>
            <a:r>
              <a:rPr lang="en-US" dirty="0" smtClean="0"/>
              <a:t> vitae. </a:t>
            </a:r>
            <a:r>
              <a:rPr lang="en-US" dirty="0" err="1" smtClean="0"/>
              <a:t>Nullam</a:t>
            </a:r>
            <a:r>
              <a:rPr lang="en-US" dirty="0" smtClean="0"/>
              <a:t> </a:t>
            </a:r>
            <a:r>
              <a:rPr lang="en-US" dirty="0" err="1" smtClean="0"/>
              <a:t>ultricies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id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rhoncus</a:t>
            </a:r>
            <a:r>
              <a:rPr lang="en-US" dirty="0" smtClean="0"/>
              <a:t>. </a:t>
            </a:r>
            <a:r>
              <a:rPr lang="en-US" dirty="0" err="1" smtClean="0"/>
              <a:t>Pellentesque</a:t>
            </a:r>
            <a:r>
              <a:rPr lang="en-US" dirty="0" smtClean="0"/>
              <a:t> et </a:t>
            </a:r>
            <a:r>
              <a:rPr lang="en-US" dirty="0" err="1" smtClean="0"/>
              <a:t>pulvinar</a:t>
            </a:r>
            <a:r>
              <a:rPr lang="en-US" dirty="0" smtClean="0"/>
              <a:t> nisi. </a:t>
            </a:r>
            <a:r>
              <a:rPr lang="en-US" dirty="0" err="1" smtClean="0"/>
              <a:t>Etiam</a:t>
            </a:r>
            <a:r>
              <a:rPr lang="en-US" dirty="0" smtClean="0"/>
              <a:t> </a:t>
            </a:r>
            <a:r>
              <a:rPr lang="en-US" dirty="0" err="1" smtClean="0"/>
              <a:t>tristique</a:t>
            </a:r>
            <a:r>
              <a:rPr lang="en-US" dirty="0" smtClean="0"/>
              <a:t>, </a:t>
            </a:r>
            <a:r>
              <a:rPr lang="en-US" dirty="0" err="1" smtClean="0"/>
              <a:t>arcu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luctus</a:t>
            </a:r>
            <a:r>
              <a:rPr lang="en-US" dirty="0" smtClean="0"/>
              <a:t>, </a:t>
            </a:r>
            <a:r>
              <a:rPr lang="en-US" dirty="0" err="1" smtClean="0"/>
              <a:t>leo</a:t>
            </a:r>
            <a:r>
              <a:rPr lang="en-US" dirty="0" smtClean="0"/>
              <a:t> </a:t>
            </a:r>
            <a:r>
              <a:rPr lang="en-US" dirty="0" err="1" smtClean="0"/>
              <a:t>justo</a:t>
            </a:r>
            <a:r>
              <a:rPr lang="en-US" dirty="0" smtClean="0"/>
              <a:t> </a:t>
            </a:r>
            <a:r>
              <a:rPr lang="en-US" dirty="0" err="1" smtClean="0"/>
              <a:t>ultrices</a:t>
            </a:r>
            <a:r>
              <a:rPr lang="en-US" dirty="0" smtClean="0"/>
              <a:t> </a:t>
            </a:r>
            <a:r>
              <a:rPr lang="en-US" dirty="0" err="1" smtClean="0"/>
              <a:t>nibh</a:t>
            </a:r>
            <a:r>
              <a:rPr lang="en-US" dirty="0" smtClean="0"/>
              <a:t>, </a:t>
            </a:r>
            <a:r>
              <a:rPr lang="en-US" dirty="0" err="1" smtClean="0"/>
              <a:t>hendrerit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843280" y="1472565"/>
            <a:ext cx="2966085" cy="3254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14300" indent="0">
              <a:buNone/>
              <a:defRPr/>
            </a:lvl2pPr>
            <a:lvl3pPr marL="284163" indent="0">
              <a:buNone/>
              <a:defRPr/>
            </a:lvl3pPr>
            <a:lvl4pPr marL="398462" indent="0">
              <a:buNone/>
              <a:defRPr/>
            </a:lvl4pPr>
            <a:lvl5pPr marL="568325" indent="0">
              <a:buNone/>
              <a:defRPr/>
            </a:lvl5pPr>
          </a:lstStyle>
          <a:p>
            <a:pPr lvl="0"/>
            <a:r>
              <a:rPr lang="en-US" dirty="0" smtClean="0"/>
              <a:t>Sub-Head</a:t>
            </a:r>
          </a:p>
        </p:txBody>
      </p:sp>
    </p:spTree>
    <p:extLst>
      <p:ext uri="{BB962C8B-B14F-4D97-AF65-F5344CB8AC3E}">
        <p14:creationId xmlns:p14="http://schemas.microsoft.com/office/powerpoint/2010/main" val="2338603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ng_color_bar_tea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5636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EED77-FD86-8E4F-B2DE-1BCA452A82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15"/>
          <p:cNvSpPr>
            <a:spLocks noGrp="1"/>
          </p:cNvSpPr>
          <p:nvPr>
            <p:ph sz="quarter" idx="13" hasCustomPrompt="1"/>
          </p:nvPr>
        </p:nvSpPr>
        <p:spPr>
          <a:xfrm>
            <a:off x="667747" y="241414"/>
            <a:ext cx="6056402" cy="723665"/>
          </a:xfrm>
          <a:prstGeom prst="rect">
            <a:avLst/>
          </a:prstGeom>
        </p:spPr>
        <p:txBody>
          <a:bodyPr vert="horz" lIns="0" rIns="0" anchor="b" anchorCtr="0"/>
          <a:lstStyle>
            <a:lvl1pPr marL="0" indent="0">
              <a:buNone/>
              <a:defRPr sz="28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612353" y="6368988"/>
            <a:ext cx="443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B2EED77-FD86-8E4F-B2DE-1BCA452A82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19"/>
          <p:cNvSpPr>
            <a:spLocks noGrp="1"/>
          </p:cNvSpPr>
          <p:nvPr>
            <p:ph type="pic" sz="quarter" idx="15"/>
          </p:nvPr>
        </p:nvSpPr>
        <p:spPr>
          <a:xfrm>
            <a:off x="4341103" y="1913425"/>
            <a:ext cx="4160061" cy="276791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1" name="Content Placeholder 17"/>
          <p:cNvSpPr>
            <a:spLocks noGrp="1"/>
          </p:cNvSpPr>
          <p:nvPr>
            <p:ph sz="quarter" idx="14" hasCustomPrompt="1"/>
          </p:nvPr>
        </p:nvSpPr>
        <p:spPr>
          <a:xfrm>
            <a:off x="844648" y="2000224"/>
            <a:ext cx="2986123" cy="3577401"/>
          </a:xfrm>
          <a:prstGeom prst="rect">
            <a:avLst/>
          </a:prstGeom>
        </p:spPr>
        <p:txBody>
          <a:bodyPr vert="horz"/>
          <a:lstStyle>
            <a:lvl1pPr marL="112713" marR="0" indent="-1127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85CF"/>
              </a:buClr>
              <a:buSzTx/>
              <a:buFont typeface="Arial"/>
              <a:buChar char="•"/>
              <a:tabLst/>
              <a:defRPr sz="1400">
                <a:solidFill>
                  <a:srgbClr val="474747"/>
                </a:solidFill>
                <a:latin typeface="+mn-lt"/>
                <a:cs typeface="Arial"/>
              </a:defRPr>
            </a:lvl1pPr>
          </a:lstStyle>
          <a:p>
            <a:pPr lvl="0"/>
            <a:r>
              <a:rPr lang="en-US" dirty="0" smtClean="0"/>
              <a:t>Leader: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ullamcorper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purus</a:t>
            </a:r>
            <a:r>
              <a:rPr lang="en-US" dirty="0" smtClean="0"/>
              <a:t> a </a:t>
            </a:r>
            <a:r>
              <a:rPr lang="en-US" dirty="0" err="1" smtClean="0"/>
              <a:t>maximus</a:t>
            </a:r>
            <a:r>
              <a:rPr lang="en-US" dirty="0" smtClean="0"/>
              <a:t>. </a:t>
            </a:r>
            <a:r>
              <a:rPr lang="en-US" dirty="0" err="1" smtClean="0"/>
              <a:t>Cras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odio</a:t>
            </a:r>
            <a:r>
              <a:rPr lang="en-US" dirty="0" smtClean="0"/>
              <a:t> </a:t>
            </a:r>
            <a:r>
              <a:rPr lang="en-US" dirty="0" err="1" smtClean="0"/>
              <a:t>efficitur</a:t>
            </a:r>
            <a:r>
              <a:rPr lang="en-US" dirty="0" smtClean="0"/>
              <a:t>, et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leo</a:t>
            </a:r>
            <a:r>
              <a:rPr lang="en-US" dirty="0" smtClean="0"/>
              <a:t> </a:t>
            </a:r>
            <a:r>
              <a:rPr lang="en-US" dirty="0" err="1" smtClean="0"/>
              <a:t>tincidunt</a:t>
            </a:r>
            <a:r>
              <a:rPr lang="en-US" dirty="0" smtClean="0"/>
              <a:t>. </a:t>
            </a:r>
            <a:r>
              <a:rPr lang="en-US" dirty="0" err="1" smtClean="0"/>
              <a:t>Aliquam</a:t>
            </a:r>
            <a:r>
              <a:rPr lang="en-US" dirty="0" smtClean="0"/>
              <a:t> </a:t>
            </a:r>
            <a:r>
              <a:rPr lang="en-US" dirty="0" err="1" smtClean="0"/>
              <a:t>cursus</a:t>
            </a:r>
            <a:r>
              <a:rPr lang="en-US" dirty="0" smtClean="0"/>
              <a:t> </a:t>
            </a:r>
            <a:r>
              <a:rPr lang="en-US" dirty="0" err="1" smtClean="0"/>
              <a:t>libero</a:t>
            </a:r>
            <a:r>
              <a:rPr lang="en-US" dirty="0" smtClean="0"/>
              <a:t> </a:t>
            </a:r>
            <a:r>
              <a:rPr lang="en-US" dirty="0" err="1" smtClean="0"/>
              <a:t>sapien</a:t>
            </a:r>
            <a:r>
              <a:rPr lang="en-US" dirty="0" smtClean="0"/>
              <a:t>,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varius</a:t>
            </a:r>
            <a:r>
              <a:rPr lang="en-US" dirty="0" smtClean="0"/>
              <a:t> vitae. </a:t>
            </a:r>
            <a:r>
              <a:rPr lang="en-US" dirty="0" err="1" smtClean="0"/>
              <a:t>Nullam</a:t>
            </a:r>
            <a:r>
              <a:rPr lang="en-US" dirty="0" smtClean="0"/>
              <a:t> </a:t>
            </a:r>
            <a:r>
              <a:rPr lang="en-US" dirty="0" err="1" smtClean="0"/>
              <a:t>ultricies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id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rhoncus</a:t>
            </a:r>
            <a:r>
              <a:rPr lang="en-US" dirty="0" smtClean="0"/>
              <a:t>. </a:t>
            </a:r>
            <a:r>
              <a:rPr lang="en-US" dirty="0" err="1" smtClean="0"/>
              <a:t>Pellentesque</a:t>
            </a:r>
            <a:r>
              <a:rPr lang="en-US" dirty="0" smtClean="0"/>
              <a:t> et </a:t>
            </a:r>
            <a:r>
              <a:rPr lang="en-US" dirty="0" err="1" smtClean="0"/>
              <a:t>pulvinar</a:t>
            </a:r>
            <a:r>
              <a:rPr lang="en-US" dirty="0" smtClean="0"/>
              <a:t> nisi. </a:t>
            </a:r>
            <a:r>
              <a:rPr lang="en-US" dirty="0" err="1" smtClean="0"/>
              <a:t>Etiam</a:t>
            </a:r>
            <a:r>
              <a:rPr lang="en-US" dirty="0" smtClean="0"/>
              <a:t> </a:t>
            </a:r>
            <a:r>
              <a:rPr lang="en-US" dirty="0" err="1" smtClean="0"/>
              <a:t>tristique</a:t>
            </a:r>
            <a:r>
              <a:rPr lang="en-US" dirty="0" smtClean="0"/>
              <a:t>, </a:t>
            </a:r>
            <a:r>
              <a:rPr lang="en-US" dirty="0" err="1" smtClean="0"/>
              <a:t>arcu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luctus</a:t>
            </a:r>
            <a:r>
              <a:rPr lang="en-US" dirty="0" smtClean="0"/>
              <a:t>, </a:t>
            </a:r>
            <a:r>
              <a:rPr lang="en-US" dirty="0" err="1" smtClean="0"/>
              <a:t>leo</a:t>
            </a:r>
            <a:r>
              <a:rPr lang="en-US" dirty="0" smtClean="0"/>
              <a:t> </a:t>
            </a:r>
            <a:r>
              <a:rPr lang="en-US" dirty="0" err="1" smtClean="0"/>
              <a:t>justo</a:t>
            </a:r>
            <a:r>
              <a:rPr lang="en-US" dirty="0" smtClean="0"/>
              <a:t> </a:t>
            </a:r>
            <a:r>
              <a:rPr lang="en-US" dirty="0" err="1" smtClean="0"/>
              <a:t>ultrices</a:t>
            </a:r>
            <a:r>
              <a:rPr lang="en-US" dirty="0" smtClean="0"/>
              <a:t> </a:t>
            </a:r>
            <a:r>
              <a:rPr lang="en-US" dirty="0" err="1" smtClean="0"/>
              <a:t>nibh</a:t>
            </a:r>
            <a:r>
              <a:rPr lang="en-US" dirty="0" smtClean="0"/>
              <a:t>, </a:t>
            </a:r>
            <a:r>
              <a:rPr lang="en-US" dirty="0" err="1" smtClean="0"/>
              <a:t>hendrerit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854075" y="1472565"/>
            <a:ext cx="2966085" cy="3254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14300" indent="0">
              <a:buNone/>
              <a:defRPr/>
            </a:lvl2pPr>
            <a:lvl3pPr marL="284163" indent="0">
              <a:buNone/>
              <a:defRPr/>
            </a:lvl3pPr>
            <a:lvl4pPr marL="398462" indent="0">
              <a:buNone/>
              <a:defRPr/>
            </a:lvl4pPr>
            <a:lvl5pPr marL="568325" indent="0">
              <a:buNone/>
              <a:defRPr/>
            </a:lvl5pPr>
          </a:lstStyle>
          <a:p>
            <a:pPr lvl="0"/>
            <a:r>
              <a:rPr lang="en-US" dirty="0" smtClean="0"/>
              <a:t>Sub-Head</a:t>
            </a:r>
          </a:p>
        </p:txBody>
      </p:sp>
    </p:spTree>
    <p:extLst>
      <p:ext uri="{BB962C8B-B14F-4D97-AF65-F5344CB8AC3E}">
        <p14:creationId xmlns:p14="http://schemas.microsoft.com/office/powerpoint/2010/main" val="3420864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ng_color_bar_tea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5636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EED77-FD86-8E4F-B2DE-1BCA452A82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15"/>
          <p:cNvSpPr>
            <a:spLocks noGrp="1"/>
          </p:cNvSpPr>
          <p:nvPr>
            <p:ph sz="quarter" idx="13" hasCustomPrompt="1"/>
          </p:nvPr>
        </p:nvSpPr>
        <p:spPr>
          <a:xfrm>
            <a:off x="667747" y="241414"/>
            <a:ext cx="6056402" cy="723665"/>
          </a:xfrm>
          <a:prstGeom prst="rect">
            <a:avLst/>
          </a:prstGeom>
        </p:spPr>
        <p:txBody>
          <a:bodyPr vert="horz" lIns="0" rIns="0" anchor="b" anchorCtr="0"/>
          <a:lstStyle>
            <a:lvl1pPr marL="0" indent="0">
              <a:buNone/>
              <a:defRPr sz="28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10" name="Content Placeholder 17"/>
          <p:cNvSpPr>
            <a:spLocks noGrp="1"/>
          </p:cNvSpPr>
          <p:nvPr>
            <p:ph sz="quarter" idx="14" hasCustomPrompt="1"/>
          </p:nvPr>
        </p:nvSpPr>
        <p:spPr>
          <a:xfrm>
            <a:off x="844648" y="1969744"/>
            <a:ext cx="2986123" cy="3577401"/>
          </a:xfrm>
          <a:prstGeom prst="rect">
            <a:avLst/>
          </a:prstGeom>
        </p:spPr>
        <p:txBody>
          <a:bodyPr vert="horz"/>
          <a:lstStyle>
            <a:lvl1pPr marL="112713" marR="0" indent="-1127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85CF"/>
              </a:buClr>
              <a:buSzTx/>
              <a:buFont typeface="Arial"/>
              <a:buChar char="•"/>
              <a:tabLst/>
              <a:defRPr sz="1400">
                <a:solidFill>
                  <a:srgbClr val="474747"/>
                </a:solidFill>
                <a:latin typeface="+mn-lt"/>
                <a:cs typeface="Arial"/>
              </a:defRPr>
            </a:lvl1pPr>
          </a:lstStyle>
          <a:p>
            <a:pPr lvl="0"/>
            <a:r>
              <a:rPr lang="en-US" dirty="0" smtClean="0"/>
              <a:t>Leader: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ullamcorper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purus</a:t>
            </a:r>
            <a:r>
              <a:rPr lang="en-US" dirty="0" smtClean="0"/>
              <a:t> a </a:t>
            </a:r>
            <a:r>
              <a:rPr lang="en-US" dirty="0" err="1" smtClean="0"/>
              <a:t>maximus</a:t>
            </a:r>
            <a:r>
              <a:rPr lang="en-US" dirty="0" smtClean="0"/>
              <a:t>. </a:t>
            </a:r>
            <a:r>
              <a:rPr lang="en-US" dirty="0" err="1" smtClean="0"/>
              <a:t>Cras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odio</a:t>
            </a:r>
            <a:r>
              <a:rPr lang="en-US" dirty="0" smtClean="0"/>
              <a:t> </a:t>
            </a:r>
            <a:r>
              <a:rPr lang="en-US" dirty="0" err="1" smtClean="0"/>
              <a:t>efficitur</a:t>
            </a:r>
            <a:r>
              <a:rPr lang="en-US" dirty="0" smtClean="0"/>
              <a:t>, et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leo</a:t>
            </a:r>
            <a:r>
              <a:rPr lang="en-US" dirty="0" smtClean="0"/>
              <a:t> </a:t>
            </a:r>
            <a:r>
              <a:rPr lang="en-US" dirty="0" err="1" smtClean="0"/>
              <a:t>tincidunt</a:t>
            </a:r>
            <a:r>
              <a:rPr lang="en-US" dirty="0" smtClean="0"/>
              <a:t>. </a:t>
            </a:r>
            <a:r>
              <a:rPr lang="en-US" dirty="0" err="1" smtClean="0"/>
              <a:t>Aliquam</a:t>
            </a:r>
            <a:r>
              <a:rPr lang="en-US" dirty="0" smtClean="0"/>
              <a:t> </a:t>
            </a:r>
            <a:r>
              <a:rPr lang="en-US" dirty="0" err="1" smtClean="0"/>
              <a:t>cursus</a:t>
            </a:r>
            <a:r>
              <a:rPr lang="en-US" dirty="0" smtClean="0"/>
              <a:t> </a:t>
            </a:r>
            <a:r>
              <a:rPr lang="en-US" dirty="0" err="1" smtClean="0"/>
              <a:t>libero</a:t>
            </a:r>
            <a:r>
              <a:rPr lang="en-US" dirty="0" smtClean="0"/>
              <a:t> </a:t>
            </a:r>
            <a:r>
              <a:rPr lang="en-US" dirty="0" err="1" smtClean="0"/>
              <a:t>sapien</a:t>
            </a:r>
            <a:r>
              <a:rPr lang="en-US" dirty="0" smtClean="0"/>
              <a:t>,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varius</a:t>
            </a:r>
            <a:r>
              <a:rPr lang="en-US" dirty="0" smtClean="0"/>
              <a:t> vitae. </a:t>
            </a:r>
            <a:r>
              <a:rPr lang="en-US" dirty="0" err="1" smtClean="0"/>
              <a:t>Nullam</a:t>
            </a:r>
            <a:r>
              <a:rPr lang="en-US" dirty="0" smtClean="0"/>
              <a:t> </a:t>
            </a:r>
            <a:r>
              <a:rPr lang="en-US" dirty="0" err="1" smtClean="0"/>
              <a:t>ultricies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id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rhoncus</a:t>
            </a:r>
            <a:r>
              <a:rPr lang="en-US" dirty="0" smtClean="0"/>
              <a:t>. </a:t>
            </a:r>
            <a:r>
              <a:rPr lang="en-US" dirty="0" err="1" smtClean="0"/>
              <a:t>Pellentesque</a:t>
            </a:r>
            <a:r>
              <a:rPr lang="en-US" dirty="0" smtClean="0"/>
              <a:t> et </a:t>
            </a:r>
            <a:r>
              <a:rPr lang="en-US" dirty="0" err="1" smtClean="0"/>
              <a:t>pulvinar</a:t>
            </a:r>
            <a:r>
              <a:rPr lang="en-US" dirty="0" smtClean="0"/>
              <a:t> nisi. </a:t>
            </a:r>
            <a:r>
              <a:rPr lang="en-US" dirty="0" err="1" smtClean="0"/>
              <a:t>Etiam</a:t>
            </a:r>
            <a:r>
              <a:rPr lang="en-US" dirty="0" smtClean="0"/>
              <a:t> </a:t>
            </a:r>
            <a:r>
              <a:rPr lang="en-US" dirty="0" err="1" smtClean="0"/>
              <a:t>tristique</a:t>
            </a:r>
            <a:r>
              <a:rPr lang="en-US" dirty="0" smtClean="0"/>
              <a:t>, </a:t>
            </a:r>
            <a:r>
              <a:rPr lang="en-US" dirty="0" err="1" smtClean="0"/>
              <a:t>arcu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luctus</a:t>
            </a:r>
            <a:r>
              <a:rPr lang="en-US" dirty="0" smtClean="0"/>
              <a:t>, </a:t>
            </a:r>
            <a:r>
              <a:rPr lang="en-US" dirty="0" err="1" smtClean="0"/>
              <a:t>leo</a:t>
            </a:r>
            <a:r>
              <a:rPr lang="en-US" dirty="0" smtClean="0"/>
              <a:t> </a:t>
            </a:r>
            <a:r>
              <a:rPr lang="en-US" dirty="0" err="1" smtClean="0"/>
              <a:t>justo</a:t>
            </a:r>
            <a:r>
              <a:rPr lang="en-US" dirty="0" smtClean="0"/>
              <a:t> </a:t>
            </a:r>
            <a:r>
              <a:rPr lang="en-US" dirty="0" err="1" smtClean="0"/>
              <a:t>ultrices</a:t>
            </a:r>
            <a:r>
              <a:rPr lang="en-US" dirty="0" smtClean="0"/>
              <a:t> </a:t>
            </a:r>
            <a:r>
              <a:rPr lang="en-US" dirty="0" err="1" smtClean="0"/>
              <a:t>nibh</a:t>
            </a:r>
            <a:r>
              <a:rPr lang="en-US" dirty="0" smtClean="0"/>
              <a:t>, </a:t>
            </a:r>
            <a:r>
              <a:rPr lang="en-US" dirty="0" err="1" smtClean="0"/>
              <a:t>hendrerit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</p:txBody>
      </p:sp>
      <p:sp>
        <p:nvSpPr>
          <p:cNvPr id="11" name="Content Placeholder 17"/>
          <p:cNvSpPr>
            <a:spLocks noGrp="1"/>
          </p:cNvSpPr>
          <p:nvPr>
            <p:ph sz="quarter" idx="15" hasCustomPrompt="1"/>
          </p:nvPr>
        </p:nvSpPr>
        <p:spPr>
          <a:xfrm>
            <a:off x="5048221" y="1964700"/>
            <a:ext cx="2986123" cy="3577401"/>
          </a:xfrm>
          <a:prstGeom prst="rect">
            <a:avLst/>
          </a:prstGeom>
        </p:spPr>
        <p:txBody>
          <a:bodyPr vert="horz"/>
          <a:lstStyle>
            <a:lvl1pPr marL="112713" marR="0" indent="-1127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85CF"/>
              </a:buClr>
              <a:buSzTx/>
              <a:buFont typeface="Arial"/>
              <a:buChar char="•"/>
              <a:tabLst/>
              <a:defRPr sz="1400">
                <a:solidFill>
                  <a:srgbClr val="474747"/>
                </a:solidFill>
                <a:latin typeface="+mn-lt"/>
                <a:cs typeface="Arial"/>
              </a:defRPr>
            </a:lvl1pPr>
          </a:lstStyle>
          <a:p>
            <a:pPr lvl="0"/>
            <a:r>
              <a:rPr lang="en-US" dirty="0" smtClean="0"/>
              <a:t>Leader: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ullamcorper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purus</a:t>
            </a:r>
            <a:r>
              <a:rPr lang="en-US" dirty="0" smtClean="0"/>
              <a:t> a </a:t>
            </a:r>
            <a:r>
              <a:rPr lang="en-US" dirty="0" err="1" smtClean="0"/>
              <a:t>maximus</a:t>
            </a:r>
            <a:r>
              <a:rPr lang="en-US" dirty="0" smtClean="0"/>
              <a:t>. </a:t>
            </a:r>
            <a:r>
              <a:rPr lang="en-US" dirty="0" err="1" smtClean="0"/>
              <a:t>Cras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odio</a:t>
            </a:r>
            <a:r>
              <a:rPr lang="en-US" dirty="0" smtClean="0"/>
              <a:t> </a:t>
            </a:r>
            <a:r>
              <a:rPr lang="en-US" dirty="0" err="1" smtClean="0"/>
              <a:t>efficitur</a:t>
            </a:r>
            <a:r>
              <a:rPr lang="en-US" dirty="0" smtClean="0"/>
              <a:t>, et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leo</a:t>
            </a:r>
            <a:r>
              <a:rPr lang="en-US" dirty="0" smtClean="0"/>
              <a:t> </a:t>
            </a:r>
            <a:r>
              <a:rPr lang="en-US" dirty="0" err="1" smtClean="0"/>
              <a:t>tincidunt</a:t>
            </a:r>
            <a:r>
              <a:rPr lang="en-US" dirty="0" smtClean="0"/>
              <a:t>. </a:t>
            </a:r>
            <a:r>
              <a:rPr lang="en-US" dirty="0" err="1" smtClean="0"/>
              <a:t>Aliquam</a:t>
            </a:r>
            <a:r>
              <a:rPr lang="en-US" dirty="0" smtClean="0"/>
              <a:t> </a:t>
            </a:r>
            <a:r>
              <a:rPr lang="en-US" dirty="0" err="1" smtClean="0"/>
              <a:t>cursus</a:t>
            </a:r>
            <a:r>
              <a:rPr lang="en-US" dirty="0" smtClean="0"/>
              <a:t> </a:t>
            </a:r>
            <a:r>
              <a:rPr lang="en-US" dirty="0" err="1" smtClean="0"/>
              <a:t>libero</a:t>
            </a:r>
            <a:r>
              <a:rPr lang="en-US" dirty="0" smtClean="0"/>
              <a:t> </a:t>
            </a:r>
            <a:r>
              <a:rPr lang="en-US" dirty="0" err="1" smtClean="0"/>
              <a:t>sapien</a:t>
            </a:r>
            <a:r>
              <a:rPr lang="en-US" dirty="0" smtClean="0"/>
              <a:t>,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varius</a:t>
            </a:r>
            <a:r>
              <a:rPr lang="en-US" dirty="0" smtClean="0"/>
              <a:t> vitae. </a:t>
            </a:r>
            <a:r>
              <a:rPr lang="en-US" dirty="0" err="1" smtClean="0"/>
              <a:t>Nullam</a:t>
            </a:r>
            <a:r>
              <a:rPr lang="en-US" dirty="0" smtClean="0"/>
              <a:t> </a:t>
            </a:r>
            <a:r>
              <a:rPr lang="en-US" dirty="0" err="1" smtClean="0"/>
              <a:t>ultricies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id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rhoncus</a:t>
            </a:r>
            <a:r>
              <a:rPr lang="en-US" dirty="0" smtClean="0"/>
              <a:t>. </a:t>
            </a:r>
            <a:r>
              <a:rPr lang="en-US" dirty="0" err="1" smtClean="0"/>
              <a:t>Pellentesque</a:t>
            </a:r>
            <a:r>
              <a:rPr lang="en-US" dirty="0" smtClean="0"/>
              <a:t> et </a:t>
            </a:r>
            <a:r>
              <a:rPr lang="en-US" dirty="0" err="1" smtClean="0"/>
              <a:t>pulvinar</a:t>
            </a:r>
            <a:r>
              <a:rPr lang="en-US" dirty="0" smtClean="0"/>
              <a:t> nisi. </a:t>
            </a:r>
            <a:r>
              <a:rPr lang="en-US" dirty="0" err="1" smtClean="0"/>
              <a:t>Etiam</a:t>
            </a:r>
            <a:r>
              <a:rPr lang="en-US" dirty="0" smtClean="0"/>
              <a:t> </a:t>
            </a:r>
            <a:r>
              <a:rPr lang="en-US" dirty="0" err="1" smtClean="0"/>
              <a:t>tristique</a:t>
            </a:r>
            <a:r>
              <a:rPr lang="en-US" dirty="0" smtClean="0"/>
              <a:t>, </a:t>
            </a:r>
            <a:r>
              <a:rPr lang="en-US" dirty="0" err="1" smtClean="0"/>
              <a:t>arcu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luctus</a:t>
            </a:r>
            <a:r>
              <a:rPr lang="en-US" dirty="0" smtClean="0"/>
              <a:t>, </a:t>
            </a:r>
            <a:r>
              <a:rPr lang="en-US" dirty="0" err="1" smtClean="0"/>
              <a:t>leo</a:t>
            </a:r>
            <a:r>
              <a:rPr lang="en-US" dirty="0" smtClean="0"/>
              <a:t> </a:t>
            </a:r>
            <a:r>
              <a:rPr lang="en-US" dirty="0" err="1" smtClean="0"/>
              <a:t>justo</a:t>
            </a:r>
            <a:r>
              <a:rPr lang="en-US" dirty="0" smtClean="0"/>
              <a:t> </a:t>
            </a:r>
            <a:r>
              <a:rPr lang="en-US" dirty="0" err="1" smtClean="0"/>
              <a:t>ultrices</a:t>
            </a:r>
            <a:r>
              <a:rPr lang="en-US" dirty="0" smtClean="0"/>
              <a:t> </a:t>
            </a:r>
            <a:r>
              <a:rPr lang="en-US" dirty="0" err="1" smtClean="0"/>
              <a:t>nibh</a:t>
            </a:r>
            <a:r>
              <a:rPr lang="en-US" dirty="0" smtClean="0"/>
              <a:t>, </a:t>
            </a:r>
            <a:r>
              <a:rPr lang="en-US" dirty="0" err="1" smtClean="0"/>
              <a:t>hendrerit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5049520" y="1472565"/>
            <a:ext cx="2966085" cy="3254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14300" indent="0">
              <a:buNone/>
              <a:defRPr/>
            </a:lvl2pPr>
            <a:lvl3pPr marL="284163" indent="0">
              <a:buNone/>
              <a:defRPr/>
            </a:lvl3pPr>
            <a:lvl4pPr marL="398462" indent="0">
              <a:buNone/>
              <a:defRPr/>
            </a:lvl4pPr>
            <a:lvl5pPr marL="568325" indent="0">
              <a:buNone/>
              <a:defRPr/>
            </a:lvl5pPr>
          </a:lstStyle>
          <a:p>
            <a:pPr lvl="0"/>
            <a:r>
              <a:rPr lang="en-US" dirty="0" smtClean="0"/>
              <a:t>Sub-Head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843280" y="1472565"/>
            <a:ext cx="2966085" cy="3254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14300" indent="0">
              <a:buNone/>
              <a:defRPr/>
            </a:lvl2pPr>
            <a:lvl3pPr marL="284163" indent="0">
              <a:buNone/>
              <a:defRPr/>
            </a:lvl3pPr>
            <a:lvl4pPr marL="398462" indent="0">
              <a:buNone/>
              <a:defRPr/>
            </a:lvl4pPr>
            <a:lvl5pPr marL="568325" indent="0">
              <a:buNone/>
              <a:defRPr/>
            </a:lvl5pPr>
          </a:lstStyle>
          <a:p>
            <a:pPr lvl="0"/>
            <a:r>
              <a:rPr lang="en-US" dirty="0" smtClean="0"/>
              <a:t>Sub-Head</a:t>
            </a:r>
          </a:p>
        </p:txBody>
      </p:sp>
    </p:spTree>
    <p:extLst>
      <p:ext uri="{BB962C8B-B14F-4D97-AF65-F5344CB8AC3E}">
        <p14:creationId xmlns:p14="http://schemas.microsoft.com/office/powerpoint/2010/main" val="3635222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long_color_bar_tea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5636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EED77-FD86-8E4F-B2DE-1BCA452A82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15"/>
          <p:cNvSpPr>
            <a:spLocks noGrp="1"/>
          </p:cNvSpPr>
          <p:nvPr>
            <p:ph sz="quarter" idx="13" hasCustomPrompt="1"/>
          </p:nvPr>
        </p:nvSpPr>
        <p:spPr>
          <a:xfrm>
            <a:off x="667747" y="241414"/>
            <a:ext cx="6056402" cy="723665"/>
          </a:xfrm>
          <a:prstGeom prst="rect">
            <a:avLst/>
          </a:prstGeom>
        </p:spPr>
        <p:txBody>
          <a:bodyPr vert="horz" lIns="0" rIns="0" anchor="b" anchorCtr="0"/>
          <a:lstStyle>
            <a:lvl1pPr marL="0" indent="0">
              <a:buNone/>
              <a:defRPr sz="28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9" name="Content Placeholder 17"/>
          <p:cNvSpPr>
            <a:spLocks noGrp="1"/>
          </p:cNvSpPr>
          <p:nvPr>
            <p:ph sz="quarter" idx="14" hasCustomPrompt="1"/>
          </p:nvPr>
        </p:nvSpPr>
        <p:spPr>
          <a:xfrm>
            <a:off x="844648" y="1990064"/>
            <a:ext cx="7467602" cy="3577401"/>
          </a:xfrm>
          <a:prstGeom prst="rect">
            <a:avLst/>
          </a:prstGeom>
        </p:spPr>
        <p:txBody>
          <a:bodyPr vert="horz"/>
          <a:lstStyle>
            <a:lvl1pPr marL="112713" marR="0" indent="-1127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85CF"/>
              </a:buClr>
              <a:buSzTx/>
              <a:buFont typeface="Arial"/>
              <a:buChar char="•"/>
              <a:tabLst/>
              <a:defRPr sz="1400">
                <a:solidFill>
                  <a:srgbClr val="474747"/>
                </a:solidFill>
                <a:latin typeface="+mn-lt"/>
                <a:cs typeface="Arial"/>
              </a:defRPr>
            </a:lvl1pPr>
          </a:lstStyle>
          <a:p>
            <a:pPr lvl="0"/>
            <a:r>
              <a:rPr lang="en-US" dirty="0" smtClean="0"/>
              <a:t>Leader: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ullamcorper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purus</a:t>
            </a:r>
            <a:r>
              <a:rPr lang="en-US" dirty="0" smtClean="0"/>
              <a:t> a </a:t>
            </a:r>
            <a:r>
              <a:rPr lang="en-US" dirty="0" err="1" smtClean="0"/>
              <a:t>maximus</a:t>
            </a:r>
            <a:r>
              <a:rPr lang="en-US" dirty="0" smtClean="0"/>
              <a:t>. </a:t>
            </a:r>
            <a:r>
              <a:rPr lang="en-US" dirty="0" err="1" smtClean="0"/>
              <a:t>Cras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odio</a:t>
            </a:r>
            <a:r>
              <a:rPr lang="en-US" dirty="0" smtClean="0"/>
              <a:t> </a:t>
            </a:r>
            <a:r>
              <a:rPr lang="en-US" dirty="0" err="1" smtClean="0"/>
              <a:t>efficitur</a:t>
            </a:r>
            <a:r>
              <a:rPr lang="en-US" dirty="0" smtClean="0"/>
              <a:t>, et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leo</a:t>
            </a:r>
            <a:r>
              <a:rPr lang="en-US" dirty="0" smtClean="0"/>
              <a:t> </a:t>
            </a:r>
            <a:r>
              <a:rPr lang="en-US" dirty="0" err="1" smtClean="0"/>
              <a:t>tincidunt</a:t>
            </a:r>
            <a:r>
              <a:rPr lang="en-US" dirty="0" smtClean="0"/>
              <a:t>. </a:t>
            </a:r>
            <a:r>
              <a:rPr lang="en-US" dirty="0" err="1" smtClean="0"/>
              <a:t>Aliquam</a:t>
            </a:r>
            <a:r>
              <a:rPr lang="en-US" dirty="0" smtClean="0"/>
              <a:t> </a:t>
            </a:r>
            <a:r>
              <a:rPr lang="en-US" dirty="0" err="1" smtClean="0"/>
              <a:t>cursus</a:t>
            </a:r>
            <a:r>
              <a:rPr lang="en-US" dirty="0" smtClean="0"/>
              <a:t> </a:t>
            </a:r>
            <a:r>
              <a:rPr lang="en-US" dirty="0" err="1" smtClean="0"/>
              <a:t>libero</a:t>
            </a:r>
            <a:r>
              <a:rPr lang="en-US" dirty="0" smtClean="0"/>
              <a:t> </a:t>
            </a:r>
            <a:r>
              <a:rPr lang="en-US" dirty="0" err="1" smtClean="0"/>
              <a:t>sapien</a:t>
            </a:r>
            <a:r>
              <a:rPr lang="en-US" dirty="0" smtClean="0"/>
              <a:t>,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varius</a:t>
            </a:r>
            <a:r>
              <a:rPr lang="en-US" dirty="0" smtClean="0"/>
              <a:t> vitae. </a:t>
            </a:r>
            <a:r>
              <a:rPr lang="en-US" dirty="0" err="1" smtClean="0"/>
              <a:t>Nullam</a:t>
            </a:r>
            <a:r>
              <a:rPr lang="en-US" dirty="0" smtClean="0"/>
              <a:t> </a:t>
            </a:r>
            <a:r>
              <a:rPr lang="en-US" dirty="0" err="1" smtClean="0"/>
              <a:t>ultricies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id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rhoncus</a:t>
            </a:r>
            <a:r>
              <a:rPr lang="en-US" dirty="0" smtClean="0"/>
              <a:t>. </a:t>
            </a:r>
            <a:r>
              <a:rPr lang="en-US" dirty="0" err="1" smtClean="0"/>
              <a:t>Pellentesque</a:t>
            </a:r>
            <a:r>
              <a:rPr lang="en-US" dirty="0" smtClean="0"/>
              <a:t> et </a:t>
            </a:r>
            <a:r>
              <a:rPr lang="en-US" dirty="0" err="1" smtClean="0"/>
              <a:t>pulvinar</a:t>
            </a:r>
            <a:r>
              <a:rPr lang="en-US" dirty="0" smtClean="0"/>
              <a:t> nisi. </a:t>
            </a:r>
            <a:r>
              <a:rPr lang="en-US" dirty="0" err="1" smtClean="0"/>
              <a:t>Etiam</a:t>
            </a:r>
            <a:r>
              <a:rPr lang="en-US" dirty="0" smtClean="0"/>
              <a:t> </a:t>
            </a:r>
            <a:r>
              <a:rPr lang="en-US" dirty="0" err="1" smtClean="0"/>
              <a:t>tristique</a:t>
            </a:r>
            <a:r>
              <a:rPr lang="en-US" dirty="0" smtClean="0"/>
              <a:t>, </a:t>
            </a:r>
            <a:r>
              <a:rPr lang="en-US" dirty="0" err="1" smtClean="0"/>
              <a:t>arcu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luctus</a:t>
            </a:r>
            <a:r>
              <a:rPr lang="en-US" dirty="0" smtClean="0"/>
              <a:t>, </a:t>
            </a:r>
            <a:r>
              <a:rPr lang="en-US" dirty="0" err="1" smtClean="0"/>
              <a:t>leo</a:t>
            </a:r>
            <a:r>
              <a:rPr lang="en-US" dirty="0" smtClean="0"/>
              <a:t> </a:t>
            </a:r>
            <a:r>
              <a:rPr lang="en-US" dirty="0" err="1" smtClean="0"/>
              <a:t>justo</a:t>
            </a:r>
            <a:r>
              <a:rPr lang="en-US" dirty="0" smtClean="0"/>
              <a:t> </a:t>
            </a:r>
            <a:r>
              <a:rPr lang="en-US" dirty="0" err="1" smtClean="0"/>
              <a:t>ultrices</a:t>
            </a:r>
            <a:r>
              <a:rPr lang="en-US" dirty="0" smtClean="0"/>
              <a:t> </a:t>
            </a:r>
            <a:r>
              <a:rPr lang="en-US" dirty="0" err="1" smtClean="0"/>
              <a:t>nibh</a:t>
            </a:r>
            <a:r>
              <a:rPr lang="en-US" dirty="0" smtClean="0"/>
              <a:t>, </a:t>
            </a:r>
            <a:r>
              <a:rPr lang="en-US" dirty="0" err="1" smtClean="0"/>
              <a:t>hendrerit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843280" y="1472565"/>
            <a:ext cx="2966085" cy="3254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14300" indent="0">
              <a:buNone/>
              <a:defRPr/>
            </a:lvl2pPr>
            <a:lvl3pPr marL="284163" indent="0">
              <a:buNone/>
              <a:defRPr/>
            </a:lvl3pPr>
            <a:lvl4pPr marL="398462" indent="0">
              <a:buNone/>
              <a:defRPr/>
            </a:lvl4pPr>
            <a:lvl5pPr marL="568325" indent="0">
              <a:buNone/>
              <a:defRPr/>
            </a:lvl5pPr>
          </a:lstStyle>
          <a:p>
            <a:pPr lvl="0"/>
            <a:r>
              <a:rPr lang="en-US" dirty="0" smtClean="0"/>
              <a:t>Sub-Head</a:t>
            </a:r>
          </a:p>
        </p:txBody>
      </p:sp>
    </p:spTree>
    <p:extLst>
      <p:ext uri="{BB962C8B-B14F-4D97-AF65-F5344CB8AC3E}">
        <p14:creationId xmlns:p14="http://schemas.microsoft.com/office/powerpoint/2010/main" val="1224575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ng_color_bar_green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5636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EED77-FD86-8E4F-B2DE-1BCA452A82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15"/>
          <p:cNvSpPr>
            <a:spLocks noGrp="1"/>
          </p:cNvSpPr>
          <p:nvPr>
            <p:ph sz="quarter" idx="13" hasCustomPrompt="1"/>
          </p:nvPr>
        </p:nvSpPr>
        <p:spPr>
          <a:xfrm>
            <a:off x="667747" y="241414"/>
            <a:ext cx="6056402" cy="723665"/>
          </a:xfrm>
          <a:prstGeom prst="rect">
            <a:avLst/>
          </a:prstGeom>
        </p:spPr>
        <p:txBody>
          <a:bodyPr vert="horz" lIns="0" rIns="0" anchor="b" anchorCtr="0"/>
          <a:lstStyle>
            <a:lvl1pPr marL="0" indent="0">
              <a:buNone/>
              <a:defRPr sz="28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9" name="Picture Placeholder 19"/>
          <p:cNvSpPr>
            <a:spLocks noGrp="1"/>
          </p:cNvSpPr>
          <p:nvPr>
            <p:ph type="pic" sz="quarter" idx="15"/>
          </p:nvPr>
        </p:nvSpPr>
        <p:spPr>
          <a:xfrm>
            <a:off x="4341103" y="1913425"/>
            <a:ext cx="4160061" cy="276791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0" name="Content Placeholder 17"/>
          <p:cNvSpPr>
            <a:spLocks noGrp="1"/>
          </p:cNvSpPr>
          <p:nvPr>
            <p:ph sz="quarter" idx="14" hasCustomPrompt="1"/>
          </p:nvPr>
        </p:nvSpPr>
        <p:spPr>
          <a:xfrm>
            <a:off x="844648" y="2000224"/>
            <a:ext cx="2986123" cy="3577401"/>
          </a:xfrm>
          <a:prstGeom prst="rect">
            <a:avLst/>
          </a:prstGeom>
        </p:spPr>
        <p:txBody>
          <a:bodyPr vert="horz"/>
          <a:lstStyle>
            <a:lvl1pPr marL="112713" marR="0" indent="-1127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85CF"/>
              </a:buClr>
              <a:buSzTx/>
              <a:buFont typeface="Arial"/>
              <a:buChar char="•"/>
              <a:tabLst/>
              <a:defRPr sz="1400">
                <a:solidFill>
                  <a:srgbClr val="474747"/>
                </a:solidFill>
                <a:latin typeface="+mn-lt"/>
                <a:cs typeface="Arial"/>
              </a:defRPr>
            </a:lvl1pPr>
          </a:lstStyle>
          <a:p>
            <a:pPr lvl="0"/>
            <a:r>
              <a:rPr lang="en-US" dirty="0" smtClean="0"/>
              <a:t>Leader: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ullamcorper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purus</a:t>
            </a:r>
            <a:r>
              <a:rPr lang="en-US" dirty="0" smtClean="0"/>
              <a:t> a </a:t>
            </a:r>
            <a:r>
              <a:rPr lang="en-US" dirty="0" err="1" smtClean="0"/>
              <a:t>maximus</a:t>
            </a:r>
            <a:r>
              <a:rPr lang="en-US" dirty="0" smtClean="0"/>
              <a:t>. </a:t>
            </a:r>
            <a:r>
              <a:rPr lang="en-US" dirty="0" err="1" smtClean="0"/>
              <a:t>Cras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odio</a:t>
            </a:r>
            <a:r>
              <a:rPr lang="en-US" dirty="0" smtClean="0"/>
              <a:t> </a:t>
            </a:r>
            <a:r>
              <a:rPr lang="en-US" dirty="0" err="1" smtClean="0"/>
              <a:t>efficitur</a:t>
            </a:r>
            <a:r>
              <a:rPr lang="en-US" dirty="0" smtClean="0"/>
              <a:t>, et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leo</a:t>
            </a:r>
            <a:r>
              <a:rPr lang="en-US" dirty="0" smtClean="0"/>
              <a:t> </a:t>
            </a:r>
            <a:r>
              <a:rPr lang="en-US" dirty="0" err="1" smtClean="0"/>
              <a:t>tincidunt</a:t>
            </a:r>
            <a:r>
              <a:rPr lang="en-US" dirty="0" smtClean="0"/>
              <a:t>. </a:t>
            </a:r>
            <a:r>
              <a:rPr lang="en-US" dirty="0" err="1" smtClean="0"/>
              <a:t>Aliquam</a:t>
            </a:r>
            <a:r>
              <a:rPr lang="en-US" dirty="0" smtClean="0"/>
              <a:t> </a:t>
            </a:r>
            <a:r>
              <a:rPr lang="en-US" dirty="0" err="1" smtClean="0"/>
              <a:t>cursus</a:t>
            </a:r>
            <a:r>
              <a:rPr lang="en-US" dirty="0" smtClean="0"/>
              <a:t> </a:t>
            </a:r>
            <a:r>
              <a:rPr lang="en-US" dirty="0" err="1" smtClean="0"/>
              <a:t>libero</a:t>
            </a:r>
            <a:r>
              <a:rPr lang="en-US" dirty="0" smtClean="0"/>
              <a:t> </a:t>
            </a:r>
            <a:r>
              <a:rPr lang="en-US" dirty="0" err="1" smtClean="0"/>
              <a:t>sapien</a:t>
            </a:r>
            <a:r>
              <a:rPr lang="en-US" dirty="0" smtClean="0"/>
              <a:t>,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varius</a:t>
            </a:r>
            <a:r>
              <a:rPr lang="en-US" dirty="0" smtClean="0"/>
              <a:t> vitae. </a:t>
            </a:r>
            <a:r>
              <a:rPr lang="en-US" dirty="0" err="1" smtClean="0"/>
              <a:t>Nullam</a:t>
            </a:r>
            <a:r>
              <a:rPr lang="en-US" dirty="0" smtClean="0"/>
              <a:t> </a:t>
            </a:r>
            <a:r>
              <a:rPr lang="en-US" dirty="0" err="1" smtClean="0"/>
              <a:t>ultricies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id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rhoncus</a:t>
            </a:r>
            <a:r>
              <a:rPr lang="en-US" dirty="0" smtClean="0"/>
              <a:t>. </a:t>
            </a:r>
            <a:r>
              <a:rPr lang="en-US" dirty="0" err="1" smtClean="0"/>
              <a:t>Pellentesque</a:t>
            </a:r>
            <a:r>
              <a:rPr lang="en-US" dirty="0" smtClean="0"/>
              <a:t> et </a:t>
            </a:r>
            <a:r>
              <a:rPr lang="en-US" dirty="0" err="1" smtClean="0"/>
              <a:t>pulvinar</a:t>
            </a:r>
            <a:r>
              <a:rPr lang="en-US" dirty="0" smtClean="0"/>
              <a:t> nisi. </a:t>
            </a:r>
            <a:r>
              <a:rPr lang="en-US" dirty="0" err="1" smtClean="0"/>
              <a:t>Etiam</a:t>
            </a:r>
            <a:r>
              <a:rPr lang="en-US" dirty="0" smtClean="0"/>
              <a:t> </a:t>
            </a:r>
            <a:r>
              <a:rPr lang="en-US" dirty="0" err="1" smtClean="0"/>
              <a:t>tristique</a:t>
            </a:r>
            <a:r>
              <a:rPr lang="en-US" dirty="0" smtClean="0"/>
              <a:t>, </a:t>
            </a:r>
            <a:r>
              <a:rPr lang="en-US" dirty="0" err="1" smtClean="0"/>
              <a:t>arcu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luctus</a:t>
            </a:r>
            <a:r>
              <a:rPr lang="en-US" dirty="0" smtClean="0"/>
              <a:t>, </a:t>
            </a:r>
            <a:r>
              <a:rPr lang="en-US" dirty="0" err="1" smtClean="0"/>
              <a:t>leo</a:t>
            </a:r>
            <a:r>
              <a:rPr lang="en-US" dirty="0" smtClean="0"/>
              <a:t> </a:t>
            </a:r>
            <a:r>
              <a:rPr lang="en-US" dirty="0" err="1" smtClean="0"/>
              <a:t>justo</a:t>
            </a:r>
            <a:r>
              <a:rPr lang="en-US" dirty="0" smtClean="0"/>
              <a:t> </a:t>
            </a:r>
            <a:r>
              <a:rPr lang="en-US" dirty="0" err="1" smtClean="0"/>
              <a:t>ultrices</a:t>
            </a:r>
            <a:r>
              <a:rPr lang="en-US" dirty="0" smtClean="0"/>
              <a:t> </a:t>
            </a:r>
            <a:r>
              <a:rPr lang="en-US" dirty="0" err="1" smtClean="0"/>
              <a:t>nibh</a:t>
            </a:r>
            <a:r>
              <a:rPr lang="en-US" dirty="0" smtClean="0"/>
              <a:t>, </a:t>
            </a:r>
            <a:r>
              <a:rPr lang="en-US" dirty="0" err="1" smtClean="0"/>
              <a:t>hendrerit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854075" y="1472565"/>
            <a:ext cx="2966085" cy="3254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14300" indent="0">
              <a:buNone/>
              <a:defRPr/>
            </a:lvl2pPr>
            <a:lvl3pPr marL="284163" indent="0">
              <a:buNone/>
              <a:defRPr/>
            </a:lvl3pPr>
            <a:lvl4pPr marL="398462" indent="0">
              <a:buNone/>
              <a:defRPr/>
            </a:lvl4pPr>
            <a:lvl5pPr marL="568325" indent="0">
              <a:buNone/>
              <a:defRPr/>
            </a:lvl5pPr>
          </a:lstStyle>
          <a:p>
            <a:pPr lvl="0"/>
            <a:r>
              <a:rPr lang="en-US" dirty="0" smtClean="0"/>
              <a:t>Sub-Head</a:t>
            </a:r>
          </a:p>
        </p:txBody>
      </p:sp>
    </p:spTree>
    <p:extLst>
      <p:ext uri="{BB962C8B-B14F-4D97-AF65-F5344CB8AC3E}">
        <p14:creationId xmlns:p14="http://schemas.microsoft.com/office/powerpoint/2010/main" val="834554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zbinst_h_RGB.png"/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382" y="6312415"/>
            <a:ext cx="1406365" cy="343852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2353" y="6368988"/>
            <a:ext cx="443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B2EED77-FD86-8E4F-B2DE-1BCA452A8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771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1" r:id="rId2"/>
    <p:sldLayoutId id="2147483650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  <p:sldLayoutId id="2147483661" r:id="rId19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2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114300" indent="-114300" algn="l" defTabSz="457200" rtl="0" eaLnBrk="1" latinLnBrk="0" hangingPunct="1">
        <a:spcBef>
          <a:spcPts val="0"/>
        </a:spcBef>
        <a:buClr>
          <a:schemeClr val="accent2"/>
        </a:buClr>
        <a:buFont typeface="Arial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284163" indent="-169863" algn="l" defTabSz="457200" rtl="0" eaLnBrk="1" latinLnBrk="0" hangingPunct="1">
        <a:spcBef>
          <a:spcPts val="0"/>
        </a:spcBef>
        <a:buClr>
          <a:schemeClr val="accent2"/>
        </a:buClr>
        <a:buFont typeface="Arial"/>
        <a:buChar char="–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398463" indent="-114300" algn="l" defTabSz="457200" rtl="0" eaLnBrk="1" latinLnBrk="0" hangingPunct="1">
        <a:spcBef>
          <a:spcPts val="0"/>
        </a:spcBef>
        <a:buClr>
          <a:schemeClr val="accent2"/>
        </a:buClr>
        <a:buFont typeface="Arial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568325" indent="-169863" algn="l" defTabSz="457200" rtl="0" eaLnBrk="1" latinLnBrk="0" hangingPunct="1">
        <a:spcBef>
          <a:spcPts val="0"/>
        </a:spcBef>
        <a:buClr>
          <a:schemeClr val="accent2"/>
        </a:buClr>
        <a:buFont typeface="Arial"/>
        <a:buChar char="–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688975" indent="-120650" algn="l" defTabSz="457200" rtl="0" eaLnBrk="1" latinLnBrk="0" hangingPunct="1">
        <a:spcBef>
          <a:spcPts val="0"/>
        </a:spcBef>
        <a:buClr>
          <a:schemeClr val="accent2"/>
        </a:buClr>
        <a:buFont typeface="Arial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225801" y="4176086"/>
            <a:ext cx="4460335" cy="742569"/>
          </a:xfrm>
        </p:spPr>
        <p:txBody>
          <a:bodyPr/>
          <a:lstStyle/>
          <a:p>
            <a:r>
              <a:rPr lang="ru-RU" b="1" dirty="0" err="1" smtClean="0"/>
              <a:t>Кадаверный</a:t>
            </a:r>
            <a:r>
              <a:rPr lang="ru-RU" b="1" dirty="0" smtClean="0"/>
              <a:t> курс:</a:t>
            </a:r>
            <a:r>
              <a:rPr lang="en-US" b="1" dirty="0" smtClean="0"/>
              <a:t> </a:t>
            </a:r>
            <a:r>
              <a:rPr lang="en-US" dirty="0" smtClean="0"/>
              <a:t>“MIS </a:t>
            </a:r>
            <a:r>
              <a:rPr lang="ru-RU" dirty="0" smtClean="0"/>
              <a:t>в лечении дегенеративного заболевания поясничного отдела позвоночника</a:t>
            </a:r>
            <a:r>
              <a:rPr lang="en-US" dirty="0" smtClean="0"/>
              <a:t>”</a:t>
            </a:r>
            <a:endParaRPr lang="en-US" sz="2000" b="1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800" dirty="0" smtClean="0"/>
              <a:t>Врач</a:t>
            </a:r>
            <a:br>
              <a:rPr lang="ru-RU" sz="2800" dirty="0" smtClean="0"/>
            </a:br>
            <a:r>
              <a:rPr lang="ru-RU" sz="2800" dirty="0" smtClean="0"/>
              <a:t>ЛПУ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Город</a:t>
            </a:r>
            <a:r>
              <a:rPr lang="en-US" sz="2800" dirty="0" smtClean="0"/>
              <a:t>, </a:t>
            </a:r>
            <a:r>
              <a:rPr lang="ru-RU" sz="2800" dirty="0" smtClean="0"/>
              <a:t>страна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2097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04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История болезни, анамнез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e-DE" dirty="0" smtClean="0"/>
              <a:t>xx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49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Предоперационные </a:t>
            </a:r>
            <a:r>
              <a:rPr lang="ru-RU" dirty="0" smtClean="0"/>
              <a:t>изображения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ru-RU" dirty="0" smtClean="0"/>
              <a:t>Все релевантные снимки в предоперационный период</a:t>
            </a:r>
            <a:r>
              <a:rPr lang="de-DE" dirty="0" smtClean="0"/>
              <a:t>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4871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Предоперационные </a:t>
            </a:r>
            <a:r>
              <a:rPr lang="ru-RU" dirty="0" smtClean="0"/>
              <a:t>изображения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ru-RU" dirty="0" smtClean="0"/>
              <a:t>Все релевантные снимки предоперационного периода</a:t>
            </a:r>
            <a:r>
              <a:rPr lang="de-DE" dirty="0" smtClean="0"/>
              <a:t>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9075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Обсуждение клинического случая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923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Предложенное решение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dirty="0" smtClean="0"/>
              <a:t>Для презентаций клинического случая, включающих в себя хирургическое лечение, пожалуйста, укажите следующее:</a:t>
            </a:r>
            <a:endParaRPr lang="de-DE" dirty="0"/>
          </a:p>
          <a:p>
            <a:endParaRPr lang="de-DE" dirty="0" smtClean="0"/>
          </a:p>
          <a:p>
            <a:pPr lvl="1"/>
            <a:r>
              <a:rPr lang="ru-RU" dirty="0" smtClean="0"/>
              <a:t>Объясните выбор метода лечения</a:t>
            </a:r>
            <a:endParaRPr lang="de-DE" dirty="0" smtClean="0"/>
          </a:p>
          <a:p>
            <a:pPr lvl="1"/>
            <a:endParaRPr lang="de-DE" dirty="0"/>
          </a:p>
          <a:p>
            <a:pPr lvl="1"/>
            <a:r>
              <a:rPr lang="ru-RU" dirty="0" smtClean="0"/>
              <a:t>Включите описание </a:t>
            </a:r>
            <a:r>
              <a:rPr lang="ru-RU" dirty="0" err="1" smtClean="0"/>
              <a:t>интраоперационных</a:t>
            </a:r>
            <a:r>
              <a:rPr lang="ru-RU" dirty="0" smtClean="0"/>
              <a:t> манипуляций, которые могут представлять интерес для других участников курса</a:t>
            </a:r>
            <a:endParaRPr lang="de-DE" dirty="0" smtClean="0"/>
          </a:p>
          <a:p>
            <a:pPr marL="114300" lvl="1" indent="0">
              <a:buNone/>
            </a:pPr>
            <a:endParaRPr lang="de-DE" dirty="0"/>
          </a:p>
          <a:p>
            <a:pPr lvl="1"/>
            <a:r>
              <a:rPr lang="ru-RU" dirty="0" smtClean="0"/>
              <a:t>Постоперационные снимки</a:t>
            </a:r>
            <a:endParaRPr lang="de-DE" dirty="0"/>
          </a:p>
          <a:p>
            <a:pPr lvl="1"/>
            <a:endParaRPr lang="de-DE" dirty="0" smtClean="0"/>
          </a:p>
          <a:p>
            <a:pPr lvl="1"/>
            <a:r>
              <a:rPr lang="ru-RU" dirty="0" smtClean="0"/>
              <a:t>Клинический результат</a:t>
            </a:r>
            <a:endParaRPr lang="de-DE" dirty="0" smtClean="0"/>
          </a:p>
          <a:p>
            <a:pPr lvl="1"/>
            <a:endParaRPr lang="de-DE" dirty="0"/>
          </a:p>
          <a:p>
            <a:pPr lvl="1"/>
            <a:r>
              <a:rPr lang="ru-RU" dirty="0" smtClean="0"/>
              <a:t>Отдаленный клинический результат (при наличии такового)</a:t>
            </a:r>
            <a:endParaRPr lang="de-DE" dirty="0" smtClean="0"/>
          </a:p>
          <a:p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7126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3"/>
          </p:nvPr>
        </p:nvSpPr>
        <p:spPr>
          <a:xfrm>
            <a:off x="667747" y="301796"/>
            <a:ext cx="6056402" cy="723665"/>
          </a:xfrm>
        </p:spPr>
        <p:txBody>
          <a:bodyPr/>
          <a:lstStyle/>
          <a:p>
            <a:r>
              <a:rPr lang="ru-RU" dirty="0" smtClean="0"/>
              <a:t>Постоперационный клинический результат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dirty="0" smtClean="0"/>
              <a:t>xx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7036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3"/>
          </p:nvPr>
        </p:nvSpPr>
        <p:spPr>
          <a:xfrm>
            <a:off x="667747" y="301796"/>
            <a:ext cx="6056402" cy="723665"/>
          </a:xfrm>
        </p:spPr>
        <p:txBody>
          <a:bodyPr/>
          <a:lstStyle/>
          <a:p>
            <a:r>
              <a:rPr lang="ru-RU" dirty="0" smtClean="0"/>
              <a:t>Постоперационный клинический результат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dirty="0" smtClean="0"/>
              <a:t>xx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8708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6"/>
          </p:nvPr>
        </p:nvSpPr>
        <p:spPr>
          <a:xfrm>
            <a:off x="854075" y="1472565"/>
            <a:ext cx="4568530" cy="325438"/>
          </a:xfrm>
        </p:spPr>
        <p:txBody>
          <a:bodyPr/>
          <a:lstStyle/>
          <a:p>
            <a:r>
              <a:rPr lang="ru-RU" dirty="0" smtClean="0"/>
              <a:t>Выводы сделанные в ходе лечения</a:t>
            </a:r>
            <a:r>
              <a:rPr lang="de-DE" dirty="0" smtClean="0"/>
              <a:t>?</a:t>
            </a:r>
            <a:endParaRPr lang="de-DE" dirty="0" smtClean="0"/>
          </a:p>
          <a:p>
            <a:endParaRPr lang="de-DE" dirty="0"/>
          </a:p>
          <a:p>
            <a:r>
              <a:rPr lang="ru-RU" dirty="0" smtClean="0"/>
              <a:t>Какой-либо ключевой посыл аудитории</a:t>
            </a:r>
            <a:r>
              <a:rPr lang="de-DE" dirty="0" smtClean="0"/>
              <a:t>?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451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Zimmer Biomet">
      <a:dk1>
        <a:srgbClr val="323232"/>
      </a:dk1>
      <a:lt1>
        <a:srgbClr val="FFFFFF"/>
      </a:lt1>
      <a:dk2>
        <a:srgbClr val="201B69"/>
      </a:dk2>
      <a:lt2>
        <a:srgbClr val="333333"/>
      </a:lt2>
      <a:accent1>
        <a:srgbClr val="77B22F"/>
      </a:accent1>
      <a:accent2>
        <a:srgbClr val="118CD7"/>
      </a:accent2>
      <a:accent3>
        <a:srgbClr val="F99F14"/>
      </a:accent3>
      <a:accent4>
        <a:srgbClr val="0B572A"/>
      </a:accent4>
      <a:accent5>
        <a:srgbClr val="51197D"/>
      </a:accent5>
      <a:accent6>
        <a:srgbClr val="333333"/>
      </a:accent6>
      <a:hlink>
        <a:srgbClr val="A2007A"/>
      </a:hlink>
      <a:folHlink>
        <a:srgbClr val="A2007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6C1DDABFBBE541AA0513EAE0EF9B79" ma:contentTypeVersion="1" ma:contentTypeDescription="Create a new document." ma:contentTypeScope="" ma:versionID="f74ed1f8575c1be816acf76ca1fb0d6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AE0B10-FF88-40B7-89BB-3C0DCF42213C}">
  <ds:schemaRefs>
    <ds:schemaRef ds:uri="http://purl.org/dc/terms/"/>
    <ds:schemaRef ds:uri="http://www.w3.org/XML/1998/namespace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5E2ED021-B221-4FEB-9751-41316996166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837323-37FE-46E4-B5B5-A4DCCE55C3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106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Врач ЛПУ Город, страна</vt:lpstr>
      <vt:lpstr>PowerPoint Presentation</vt:lpstr>
      <vt:lpstr>PowerPoint Presentation</vt:lpstr>
      <vt:lpstr>PowerPoint Presentation</vt:lpstr>
      <vt:lpstr>Обсуждение клинического случая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Lippincott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Lippincott Staff</dc:creator>
  <cp:lastModifiedBy>Vorontsov, Ivan</cp:lastModifiedBy>
  <cp:revision>207</cp:revision>
  <dcterms:created xsi:type="dcterms:W3CDTF">2015-01-13T21:26:34Z</dcterms:created>
  <dcterms:modified xsi:type="dcterms:W3CDTF">2018-11-27T07:54:01Z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0x010100B36C1DDABFBBE541AA0513EAE0EF9B79</vt:lpwstr>
  </property>
</Properties>
</file>